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League Spartan" pitchFamily="2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78" y="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roup 6">
            <a:extLst>
              <a:ext uri="{FF2B5EF4-FFF2-40B4-BE49-F238E27FC236}">
                <a16:creationId xmlns:a16="http://schemas.microsoft.com/office/drawing/2014/main" id="{D562926A-284B-7E4C-559A-9BF09497CFE8}"/>
              </a:ext>
            </a:extLst>
          </p:cNvPr>
          <p:cNvGrpSpPr/>
          <p:nvPr/>
        </p:nvGrpSpPr>
        <p:grpSpPr>
          <a:xfrm>
            <a:off x="-3" y="-7124"/>
            <a:ext cx="10693403" cy="7570749"/>
            <a:chOff x="-3" y="-7124"/>
            <a:chExt cx="10693403" cy="7570749"/>
          </a:xfrm>
        </p:grpSpPr>
        <p:grpSp>
          <p:nvGrpSpPr>
            <p:cNvPr id="116" name="Simple Lined Grid">
              <a:extLst>
                <a:ext uri="{FF2B5EF4-FFF2-40B4-BE49-F238E27FC236}">
                  <a16:creationId xmlns:a16="http://schemas.microsoft.com/office/drawing/2014/main" id="{C92AC021-C4BE-B706-66EC-A474290D44C5}"/>
                </a:ext>
              </a:extLst>
            </p:cNvPr>
            <p:cNvGrpSpPr/>
            <p:nvPr/>
          </p:nvGrpSpPr>
          <p:grpSpPr>
            <a:xfrm>
              <a:off x="-3" y="-7124"/>
              <a:ext cx="10693403" cy="7570749"/>
              <a:chOff x="-3" y="-7124"/>
              <a:chExt cx="10693403" cy="7570749"/>
            </a:xfrm>
          </p:grpSpPr>
          <p:sp>
            <p:nvSpPr>
              <p:cNvPr id="117" name="Freeform 3">
                <a:extLst>
                  <a:ext uri="{FF2B5EF4-FFF2-40B4-BE49-F238E27FC236}">
                    <a16:creationId xmlns:a16="http://schemas.microsoft.com/office/drawing/2014/main" id="{FC6773B3-9F9F-7B94-D531-D64CED496963}"/>
                  </a:ext>
                </a:extLst>
              </p:cNvPr>
              <p:cNvSpPr/>
              <p:nvPr/>
            </p:nvSpPr>
            <p:spPr>
              <a:xfrm>
                <a:off x="-1" y="-7124"/>
                <a:ext cx="53101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420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8" name="Freeform 4">
                <a:extLst>
                  <a:ext uri="{FF2B5EF4-FFF2-40B4-BE49-F238E27FC236}">
                    <a16:creationId xmlns:a16="http://schemas.microsoft.com/office/drawing/2014/main" id="{278B0A56-51D2-1521-766C-342BBC51FD4D}"/>
                  </a:ext>
                </a:extLst>
              </p:cNvPr>
              <p:cNvSpPr/>
              <p:nvPr/>
            </p:nvSpPr>
            <p:spPr>
              <a:xfrm>
                <a:off x="47453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Freeform 5">
                <a:extLst>
                  <a:ext uri="{FF2B5EF4-FFF2-40B4-BE49-F238E27FC236}">
                    <a16:creationId xmlns:a16="http://schemas.microsoft.com/office/drawing/2014/main" id="{799E0CC3-DAD8-FE58-27EF-4B9848841D37}"/>
                  </a:ext>
                </a:extLst>
              </p:cNvPr>
              <p:cNvSpPr/>
              <p:nvPr/>
            </p:nvSpPr>
            <p:spPr>
              <a:xfrm>
                <a:off x="1560717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0" name="Freeform 18">
                <a:extLst>
                  <a:ext uri="{FF2B5EF4-FFF2-40B4-BE49-F238E27FC236}">
                    <a16:creationId xmlns:a16="http://schemas.microsoft.com/office/drawing/2014/main" id="{F0821551-0ADB-D106-99A1-6507924C8D39}"/>
                  </a:ext>
                </a:extLst>
              </p:cNvPr>
              <p:cNvSpPr/>
              <p:nvPr/>
            </p:nvSpPr>
            <p:spPr>
              <a:xfrm>
                <a:off x="3073981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1" name="Freeform 19">
                <a:extLst>
                  <a:ext uri="{FF2B5EF4-FFF2-40B4-BE49-F238E27FC236}">
                    <a16:creationId xmlns:a16="http://schemas.microsoft.com/office/drawing/2014/main" id="{FBC759DC-D75E-8CA9-BAD0-6B412E37B9AB}"/>
                  </a:ext>
                </a:extLst>
              </p:cNvPr>
              <p:cNvSpPr/>
              <p:nvPr/>
            </p:nvSpPr>
            <p:spPr>
              <a:xfrm>
                <a:off x="4587245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" name="Freeform 20">
                <a:extLst>
                  <a:ext uri="{FF2B5EF4-FFF2-40B4-BE49-F238E27FC236}">
                    <a16:creationId xmlns:a16="http://schemas.microsoft.com/office/drawing/2014/main" id="{0936749B-A638-A147-A6E8-6C395979B24A}"/>
                  </a:ext>
                </a:extLst>
              </p:cNvPr>
              <p:cNvSpPr/>
              <p:nvPr/>
            </p:nvSpPr>
            <p:spPr>
              <a:xfrm>
                <a:off x="6100509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" name="Freeform 33">
                <a:extLst>
                  <a:ext uri="{FF2B5EF4-FFF2-40B4-BE49-F238E27FC236}">
                    <a16:creationId xmlns:a16="http://schemas.microsoft.com/office/drawing/2014/main" id="{7DAE02FC-C7CE-C0F5-3672-23F2A30EBB8A}"/>
                  </a:ext>
                </a:extLst>
              </p:cNvPr>
              <p:cNvSpPr/>
              <p:nvPr/>
            </p:nvSpPr>
            <p:spPr>
              <a:xfrm>
                <a:off x="7613773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4" name="Freeform 34">
                <a:extLst>
                  <a:ext uri="{FF2B5EF4-FFF2-40B4-BE49-F238E27FC236}">
                    <a16:creationId xmlns:a16="http://schemas.microsoft.com/office/drawing/2014/main" id="{E208E8E0-6EFD-C04F-07E3-396F98CE65A4}"/>
                  </a:ext>
                </a:extLst>
              </p:cNvPr>
              <p:cNvSpPr/>
              <p:nvPr/>
            </p:nvSpPr>
            <p:spPr>
              <a:xfrm>
                <a:off x="9127037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35">
                <a:extLst>
                  <a:ext uri="{FF2B5EF4-FFF2-40B4-BE49-F238E27FC236}">
                    <a16:creationId xmlns:a16="http://schemas.microsoft.com/office/drawing/2014/main" id="{E8662B4F-DC0D-C949-EC46-F50BA1A761B0}"/>
                  </a:ext>
                </a:extLst>
              </p:cNvPr>
              <p:cNvSpPr/>
              <p:nvPr/>
            </p:nvSpPr>
            <p:spPr>
              <a:xfrm>
                <a:off x="10640298" y="-7124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3">
                <a:extLst>
                  <a:ext uri="{FF2B5EF4-FFF2-40B4-BE49-F238E27FC236}">
                    <a16:creationId xmlns:a16="http://schemas.microsoft.com/office/drawing/2014/main" id="{BE8D232A-CAFB-3802-136F-99A9D26A0995}"/>
                  </a:ext>
                </a:extLst>
              </p:cNvPr>
              <p:cNvSpPr/>
              <p:nvPr/>
            </p:nvSpPr>
            <p:spPr>
              <a:xfrm>
                <a:off x="-1" y="1505835"/>
                <a:ext cx="53101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420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Freeform 4">
                <a:extLst>
                  <a:ext uri="{FF2B5EF4-FFF2-40B4-BE49-F238E27FC236}">
                    <a16:creationId xmlns:a16="http://schemas.microsoft.com/office/drawing/2014/main" id="{69118B8B-5D9B-ED71-7105-A27B6996C4F9}"/>
                  </a:ext>
                </a:extLst>
              </p:cNvPr>
              <p:cNvSpPr/>
              <p:nvPr/>
            </p:nvSpPr>
            <p:spPr>
              <a:xfrm>
                <a:off x="47453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8" name="Freeform 5">
                <a:extLst>
                  <a:ext uri="{FF2B5EF4-FFF2-40B4-BE49-F238E27FC236}">
                    <a16:creationId xmlns:a16="http://schemas.microsoft.com/office/drawing/2014/main" id="{6CA89808-EDCA-02DD-CFF1-39C8FB5A930C}"/>
                  </a:ext>
                </a:extLst>
              </p:cNvPr>
              <p:cNvSpPr/>
              <p:nvPr/>
            </p:nvSpPr>
            <p:spPr>
              <a:xfrm>
                <a:off x="1560717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18">
                <a:extLst>
                  <a:ext uri="{FF2B5EF4-FFF2-40B4-BE49-F238E27FC236}">
                    <a16:creationId xmlns:a16="http://schemas.microsoft.com/office/drawing/2014/main" id="{C97DD6C6-11C2-AED7-9314-51E109EA1773}"/>
                  </a:ext>
                </a:extLst>
              </p:cNvPr>
              <p:cNvSpPr/>
              <p:nvPr/>
            </p:nvSpPr>
            <p:spPr>
              <a:xfrm>
                <a:off x="3073981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19">
                <a:extLst>
                  <a:ext uri="{FF2B5EF4-FFF2-40B4-BE49-F238E27FC236}">
                    <a16:creationId xmlns:a16="http://schemas.microsoft.com/office/drawing/2014/main" id="{2947B1DE-7726-BD8E-3341-43AEB8365BA3}"/>
                  </a:ext>
                </a:extLst>
              </p:cNvPr>
              <p:cNvSpPr/>
              <p:nvPr/>
            </p:nvSpPr>
            <p:spPr>
              <a:xfrm>
                <a:off x="4587245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" name="Freeform 20">
                <a:extLst>
                  <a:ext uri="{FF2B5EF4-FFF2-40B4-BE49-F238E27FC236}">
                    <a16:creationId xmlns:a16="http://schemas.microsoft.com/office/drawing/2014/main" id="{359D6AF1-525A-80C1-E1F9-FCAEBB424763}"/>
                  </a:ext>
                </a:extLst>
              </p:cNvPr>
              <p:cNvSpPr/>
              <p:nvPr/>
            </p:nvSpPr>
            <p:spPr>
              <a:xfrm>
                <a:off x="6100509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" name="Freeform 33">
                <a:extLst>
                  <a:ext uri="{FF2B5EF4-FFF2-40B4-BE49-F238E27FC236}">
                    <a16:creationId xmlns:a16="http://schemas.microsoft.com/office/drawing/2014/main" id="{4D37A426-3741-60A1-C1E5-D7966CAA59FE}"/>
                  </a:ext>
                </a:extLst>
              </p:cNvPr>
              <p:cNvSpPr/>
              <p:nvPr/>
            </p:nvSpPr>
            <p:spPr>
              <a:xfrm>
                <a:off x="7613773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4">
                <a:extLst>
                  <a:ext uri="{FF2B5EF4-FFF2-40B4-BE49-F238E27FC236}">
                    <a16:creationId xmlns:a16="http://schemas.microsoft.com/office/drawing/2014/main" id="{4F5793CA-CBBC-1E58-8CFA-C9D052FE82E8}"/>
                  </a:ext>
                </a:extLst>
              </p:cNvPr>
              <p:cNvSpPr/>
              <p:nvPr/>
            </p:nvSpPr>
            <p:spPr>
              <a:xfrm>
                <a:off x="9127037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35">
                <a:extLst>
                  <a:ext uri="{FF2B5EF4-FFF2-40B4-BE49-F238E27FC236}">
                    <a16:creationId xmlns:a16="http://schemas.microsoft.com/office/drawing/2014/main" id="{6ABA7A9E-17AC-51F1-DC9D-B512851EC797}"/>
                  </a:ext>
                </a:extLst>
              </p:cNvPr>
              <p:cNvSpPr/>
              <p:nvPr/>
            </p:nvSpPr>
            <p:spPr>
              <a:xfrm>
                <a:off x="10640298" y="1505835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Freeform 3">
                <a:extLst>
                  <a:ext uri="{FF2B5EF4-FFF2-40B4-BE49-F238E27FC236}">
                    <a16:creationId xmlns:a16="http://schemas.microsoft.com/office/drawing/2014/main" id="{AA4C70AC-06BF-7A9B-AF90-E3CEB40B61BE}"/>
                  </a:ext>
                </a:extLst>
              </p:cNvPr>
              <p:cNvSpPr/>
              <p:nvPr/>
            </p:nvSpPr>
            <p:spPr>
              <a:xfrm>
                <a:off x="-1" y="3018794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367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6" name="Freeform 4">
                <a:extLst>
                  <a:ext uri="{FF2B5EF4-FFF2-40B4-BE49-F238E27FC236}">
                    <a16:creationId xmlns:a16="http://schemas.microsoft.com/office/drawing/2014/main" id="{11113DBD-C06A-52D1-3266-8FBBC1937E27}"/>
                  </a:ext>
                </a:extLst>
              </p:cNvPr>
              <p:cNvSpPr/>
              <p:nvPr/>
            </p:nvSpPr>
            <p:spPr>
              <a:xfrm>
                <a:off x="47453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7" name="Freeform 5">
                <a:extLst>
                  <a:ext uri="{FF2B5EF4-FFF2-40B4-BE49-F238E27FC236}">
                    <a16:creationId xmlns:a16="http://schemas.microsoft.com/office/drawing/2014/main" id="{3A2FC582-C6BD-234B-AB3B-62BABF3A357A}"/>
                  </a:ext>
                </a:extLst>
              </p:cNvPr>
              <p:cNvSpPr/>
              <p:nvPr/>
            </p:nvSpPr>
            <p:spPr>
              <a:xfrm>
                <a:off x="1560717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18">
                <a:extLst>
                  <a:ext uri="{FF2B5EF4-FFF2-40B4-BE49-F238E27FC236}">
                    <a16:creationId xmlns:a16="http://schemas.microsoft.com/office/drawing/2014/main" id="{16D2BCE8-5282-7AE9-7838-FABE26EB3D60}"/>
                  </a:ext>
                </a:extLst>
              </p:cNvPr>
              <p:cNvSpPr/>
              <p:nvPr/>
            </p:nvSpPr>
            <p:spPr>
              <a:xfrm>
                <a:off x="3073981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9" name="Freeform 19">
                <a:extLst>
                  <a:ext uri="{FF2B5EF4-FFF2-40B4-BE49-F238E27FC236}">
                    <a16:creationId xmlns:a16="http://schemas.microsoft.com/office/drawing/2014/main" id="{37AB6CDA-40E3-9B98-F3E1-E4A738BA4192}"/>
                  </a:ext>
                </a:extLst>
              </p:cNvPr>
              <p:cNvSpPr/>
              <p:nvPr/>
            </p:nvSpPr>
            <p:spPr>
              <a:xfrm>
                <a:off x="4587245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" name="Freeform 20">
                <a:extLst>
                  <a:ext uri="{FF2B5EF4-FFF2-40B4-BE49-F238E27FC236}">
                    <a16:creationId xmlns:a16="http://schemas.microsoft.com/office/drawing/2014/main" id="{CBC7D07C-8351-688F-D76B-C6FBA79FEA56}"/>
                  </a:ext>
                </a:extLst>
              </p:cNvPr>
              <p:cNvSpPr/>
              <p:nvPr/>
            </p:nvSpPr>
            <p:spPr>
              <a:xfrm>
                <a:off x="6100509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3">
                <a:extLst>
                  <a:ext uri="{FF2B5EF4-FFF2-40B4-BE49-F238E27FC236}">
                    <a16:creationId xmlns:a16="http://schemas.microsoft.com/office/drawing/2014/main" id="{49232003-D27F-586B-AE8E-2E86F2F7D689}"/>
                  </a:ext>
                </a:extLst>
              </p:cNvPr>
              <p:cNvSpPr/>
              <p:nvPr/>
            </p:nvSpPr>
            <p:spPr>
              <a:xfrm>
                <a:off x="7613773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4">
                <a:extLst>
                  <a:ext uri="{FF2B5EF4-FFF2-40B4-BE49-F238E27FC236}">
                    <a16:creationId xmlns:a16="http://schemas.microsoft.com/office/drawing/2014/main" id="{B9D250B6-D49D-044F-F32C-44B28400026C}"/>
                  </a:ext>
                </a:extLst>
              </p:cNvPr>
              <p:cNvSpPr/>
              <p:nvPr/>
            </p:nvSpPr>
            <p:spPr>
              <a:xfrm>
                <a:off x="9127037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Freeform 35">
                <a:extLst>
                  <a:ext uri="{FF2B5EF4-FFF2-40B4-BE49-F238E27FC236}">
                    <a16:creationId xmlns:a16="http://schemas.microsoft.com/office/drawing/2014/main" id="{CA549310-70FB-7378-4F4B-A6251FF874EE}"/>
                  </a:ext>
                </a:extLst>
              </p:cNvPr>
              <p:cNvSpPr/>
              <p:nvPr/>
            </p:nvSpPr>
            <p:spPr>
              <a:xfrm>
                <a:off x="10640298" y="3018794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4" name="Freeform 3">
                <a:extLst>
                  <a:ext uri="{FF2B5EF4-FFF2-40B4-BE49-F238E27FC236}">
                    <a16:creationId xmlns:a16="http://schemas.microsoft.com/office/drawing/2014/main" id="{B111D334-E266-6F62-5089-CADACEA66E94}"/>
                  </a:ext>
                </a:extLst>
              </p:cNvPr>
              <p:cNvSpPr/>
              <p:nvPr/>
            </p:nvSpPr>
            <p:spPr>
              <a:xfrm>
                <a:off x="-1" y="4531753"/>
                <a:ext cx="53101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420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" name="Freeform 4">
                <a:extLst>
                  <a:ext uri="{FF2B5EF4-FFF2-40B4-BE49-F238E27FC236}">
                    <a16:creationId xmlns:a16="http://schemas.microsoft.com/office/drawing/2014/main" id="{4FD930A6-6986-E331-C851-4C75722E4084}"/>
                  </a:ext>
                </a:extLst>
              </p:cNvPr>
              <p:cNvSpPr/>
              <p:nvPr/>
            </p:nvSpPr>
            <p:spPr>
              <a:xfrm>
                <a:off x="47453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5">
                <a:extLst>
                  <a:ext uri="{FF2B5EF4-FFF2-40B4-BE49-F238E27FC236}">
                    <a16:creationId xmlns:a16="http://schemas.microsoft.com/office/drawing/2014/main" id="{194FA8B7-8EAA-6FB5-8FB0-2403C4EE8D4B}"/>
                  </a:ext>
                </a:extLst>
              </p:cNvPr>
              <p:cNvSpPr/>
              <p:nvPr/>
            </p:nvSpPr>
            <p:spPr>
              <a:xfrm>
                <a:off x="1560717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" name="Freeform 18">
                <a:extLst>
                  <a:ext uri="{FF2B5EF4-FFF2-40B4-BE49-F238E27FC236}">
                    <a16:creationId xmlns:a16="http://schemas.microsoft.com/office/drawing/2014/main" id="{8F27DA0B-42DC-639A-2A7C-FA28BAB32031}"/>
                  </a:ext>
                </a:extLst>
              </p:cNvPr>
              <p:cNvSpPr/>
              <p:nvPr/>
            </p:nvSpPr>
            <p:spPr>
              <a:xfrm>
                <a:off x="3073981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" name="Freeform 19">
                <a:extLst>
                  <a:ext uri="{FF2B5EF4-FFF2-40B4-BE49-F238E27FC236}">
                    <a16:creationId xmlns:a16="http://schemas.microsoft.com/office/drawing/2014/main" id="{CE80076D-6B56-BED1-0191-AAAE7E3B5735}"/>
                  </a:ext>
                </a:extLst>
              </p:cNvPr>
              <p:cNvSpPr/>
              <p:nvPr/>
            </p:nvSpPr>
            <p:spPr>
              <a:xfrm>
                <a:off x="4587245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9" name="Freeform 20">
                <a:extLst>
                  <a:ext uri="{FF2B5EF4-FFF2-40B4-BE49-F238E27FC236}">
                    <a16:creationId xmlns:a16="http://schemas.microsoft.com/office/drawing/2014/main" id="{17F17B9C-A561-579B-A81A-EF499CCC1342}"/>
                  </a:ext>
                </a:extLst>
              </p:cNvPr>
              <p:cNvSpPr/>
              <p:nvPr/>
            </p:nvSpPr>
            <p:spPr>
              <a:xfrm>
                <a:off x="6100509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33">
                <a:extLst>
                  <a:ext uri="{FF2B5EF4-FFF2-40B4-BE49-F238E27FC236}">
                    <a16:creationId xmlns:a16="http://schemas.microsoft.com/office/drawing/2014/main" id="{AECF665D-8FA3-0A86-7D88-1EF306E946A3}"/>
                  </a:ext>
                </a:extLst>
              </p:cNvPr>
              <p:cNvSpPr/>
              <p:nvPr/>
            </p:nvSpPr>
            <p:spPr>
              <a:xfrm>
                <a:off x="7613773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1" name="Freeform 34">
                <a:extLst>
                  <a:ext uri="{FF2B5EF4-FFF2-40B4-BE49-F238E27FC236}">
                    <a16:creationId xmlns:a16="http://schemas.microsoft.com/office/drawing/2014/main" id="{04FCE38E-84BA-74CE-598C-5E86A477E377}"/>
                  </a:ext>
                </a:extLst>
              </p:cNvPr>
              <p:cNvSpPr/>
              <p:nvPr/>
            </p:nvSpPr>
            <p:spPr>
              <a:xfrm>
                <a:off x="9127037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Freeform 35">
                <a:extLst>
                  <a:ext uri="{FF2B5EF4-FFF2-40B4-BE49-F238E27FC236}">
                    <a16:creationId xmlns:a16="http://schemas.microsoft.com/office/drawing/2014/main" id="{70D1311B-349C-6492-8129-85FEEEB68098}"/>
                  </a:ext>
                </a:extLst>
              </p:cNvPr>
              <p:cNvSpPr/>
              <p:nvPr/>
            </p:nvSpPr>
            <p:spPr>
              <a:xfrm>
                <a:off x="10640298" y="4531753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3" name="Freeform 3">
                <a:extLst>
                  <a:ext uri="{FF2B5EF4-FFF2-40B4-BE49-F238E27FC236}">
                    <a16:creationId xmlns:a16="http://schemas.microsoft.com/office/drawing/2014/main" id="{6B0AD8E3-1CAC-C41C-EC96-FE045419A3FF}"/>
                  </a:ext>
                </a:extLst>
              </p:cNvPr>
              <p:cNvSpPr/>
              <p:nvPr/>
            </p:nvSpPr>
            <p:spPr>
              <a:xfrm>
                <a:off x="-3" y="6044713"/>
                <a:ext cx="53103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312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4" name="Freeform 4">
                <a:extLst>
                  <a:ext uri="{FF2B5EF4-FFF2-40B4-BE49-F238E27FC236}">
                    <a16:creationId xmlns:a16="http://schemas.microsoft.com/office/drawing/2014/main" id="{29BF9D65-2A46-4706-1073-B143A275A1DE}"/>
                  </a:ext>
                </a:extLst>
              </p:cNvPr>
              <p:cNvSpPr/>
              <p:nvPr/>
            </p:nvSpPr>
            <p:spPr>
              <a:xfrm>
                <a:off x="47453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5" name="Freeform 5">
                <a:extLst>
                  <a:ext uri="{FF2B5EF4-FFF2-40B4-BE49-F238E27FC236}">
                    <a16:creationId xmlns:a16="http://schemas.microsoft.com/office/drawing/2014/main" id="{E2715D31-98FE-8E27-F12B-864BD8EC1A0B}"/>
                  </a:ext>
                </a:extLst>
              </p:cNvPr>
              <p:cNvSpPr/>
              <p:nvPr/>
            </p:nvSpPr>
            <p:spPr>
              <a:xfrm>
                <a:off x="1560717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6" name="Freeform 18">
                <a:extLst>
                  <a:ext uri="{FF2B5EF4-FFF2-40B4-BE49-F238E27FC236}">
                    <a16:creationId xmlns:a16="http://schemas.microsoft.com/office/drawing/2014/main" id="{17A4B864-D91D-9AB5-FC81-D1B9BF986446}"/>
                  </a:ext>
                </a:extLst>
              </p:cNvPr>
              <p:cNvSpPr/>
              <p:nvPr/>
            </p:nvSpPr>
            <p:spPr>
              <a:xfrm>
                <a:off x="3073981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7" name="Freeform 19">
                <a:extLst>
                  <a:ext uri="{FF2B5EF4-FFF2-40B4-BE49-F238E27FC236}">
                    <a16:creationId xmlns:a16="http://schemas.microsoft.com/office/drawing/2014/main" id="{55C56A4E-557B-428C-B94F-A716C2409848}"/>
                  </a:ext>
                </a:extLst>
              </p:cNvPr>
              <p:cNvSpPr/>
              <p:nvPr/>
            </p:nvSpPr>
            <p:spPr>
              <a:xfrm>
                <a:off x="4587245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8" name="Freeform 20">
                <a:extLst>
                  <a:ext uri="{FF2B5EF4-FFF2-40B4-BE49-F238E27FC236}">
                    <a16:creationId xmlns:a16="http://schemas.microsoft.com/office/drawing/2014/main" id="{FEB2E8FE-EA81-0F6F-AE41-AC41E22E9A80}"/>
                  </a:ext>
                </a:extLst>
              </p:cNvPr>
              <p:cNvSpPr/>
              <p:nvPr/>
            </p:nvSpPr>
            <p:spPr>
              <a:xfrm>
                <a:off x="6100509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9" name="Freeform 33">
                <a:extLst>
                  <a:ext uri="{FF2B5EF4-FFF2-40B4-BE49-F238E27FC236}">
                    <a16:creationId xmlns:a16="http://schemas.microsoft.com/office/drawing/2014/main" id="{08D40BC7-820F-1944-3A61-3847E3030828}"/>
                  </a:ext>
                </a:extLst>
              </p:cNvPr>
              <p:cNvSpPr/>
              <p:nvPr/>
            </p:nvSpPr>
            <p:spPr>
              <a:xfrm>
                <a:off x="7613773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0" name="Freeform 34">
                <a:extLst>
                  <a:ext uri="{FF2B5EF4-FFF2-40B4-BE49-F238E27FC236}">
                    <a16:creationId xmlns:a16="http://schemas.microsoft.com/office/drawing/2014/main" id="{A9E0E707-CD20-CC7F-3C90-36F3176E9E8F}"/>
                  </a:ext>
                </a:extLst>
              </p:cNvPr>
              <p:cNvSpPr/>
              <p:nvPr/>
            </p:nvSpPr>
            <p:spPr>
              <a:xfrm>
                <a:off x="9127037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1" name="Freeform 35">
                <a:extLst>
                  <a:ext uri="{FF2B5EF4-FFF2-40B4-BE49-F238E27FC236}">
                    <a16:creationId xmlns:a16="http://schemas.microsoft.com/office/drawing/2014/main" id="{276DBC94-36A1-E583-BD54-BCA93D974721}"/>
                  </a:ext>
                </a:extLst>
              </p:cNvPr>
              <p:cNvSpPr/>
              <p:nvPr/>
            </p:nvSpPr>
            <p:spPr>
              <a:xfrm>
                <a:off x="10640298" y="6044713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341CB4A-4F9E-1A56-5B5F-77C2EF1EBD12}"/>
                </a:ext>
              </a:extLst>
            </p:cNvPr>
            <p:cNvGrpSpPr/>
            <p:nvPr/>
          </p:nvGrpSpPr>
          <p:grpSpPr>
            <a:xfrm>
              <a:off x="6526447" y="2118203"/>
              <a:ext cx="858188" cy="3322372"/>
              <a:chOff x="6454842" y="2118203"/>
              <a:chExt cx="858188" cy="3322372"/>
            </a:xfrm>
          </p:grpSpPr>
          <p:sp>
            <p:nvSpPr>
              <p:cNvPr id="88" name="Freeform 88"/>
              <p:cNvSpPr/>
              <p:nvPr/>
            </p:nvSpPr>
            <p:spPr>
              <a:xfrm>
                <a:off x="6553295" y="3689487"/>
                <a:ext cx="661284" cy="181027"/>
              </a:xfrm>
              <a:custGeom>
                <a:avLst/>
                <a:gdLst/>
                <a:ahLst/>
                <a:cxnLst/>
                <a:rect l="l" t="t" r="r" b="b"/>
                <a:pathLst>
                  <a:path w="661284" h="181027">
                    <a:moveTo>
                      <a:pt x="0" y="0"/>
                    </a:moveTo>
                    <a:lnTo>
                      <a:pt x="661284" y="0"/>
                    </a:lnTo>
                    <a:lnTo>
                      <a:pt x="661284" y="181026"/>
                    </a:lnTo>
                    <a:lnTo>
                      <a:pt x="0" y="18102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Freeform 89"/>
              <p:cNvSpPr/>
              <p:nvPr/>
            </p:nvSpPr>
            <p:spPr>
              <a:xfrm rot="-1798045">
                <a:off x="6454842" y="2118203"/>
                <a:ext cx="858188" cy="387650"/>
              </a:xfrm>
              <a:custGeom>
                <a:avLst/>
                <a:gdLst/>
                <a:ahLst/>
                <a:cxnLst/>
                <a:rect l="l" t="t" r="r" b="b"/>
                <a:pathLst>
                  <a:path w="858188" h="387650">
                    <a:moveTo>
                      <a:pt x="0" y="0"/>
                    </a:moveTo>
                    <a:lnTo>
                      <a:pt x="858188" y="0"/>
                    </a:lnTo>
                    <a:lnTo>
                      <a:pt x="858188" y="387649"/>
                    </a:lnTo>
                    <a:lnTo>
                      <a:pt x="0" y="38764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Freeform 90"/>
              <p:cNvSpPr/>
              <p:nvPr/>
            </p:nvSpPr>
            <p:spPr>
              <a:xfrm rot="1799999" flipV="1">
                <a:off x="6454842" y="5052925"/>
                <a:ext cx="858188" cy="387650"/>
              </a:xfrm>
              <a:custGeom>
                <a:avLst/>
                <a:gdLst/>
                <a:ahLst/>
                <a:cxnLst/>
                <a:rect l="l" t="t" r="r" b="b"/>
                <a:pathLst>
                  <a:path w="858188" h="387650">
                    <a:moveTo>
                      <a:pt x="0" y="387650"/>
                    </a:moveTo>
                    <a:lnTo>
                      <a:pt x="858188" y="387650"/>
                    </a:lnTo>
                    <a:lnTo>
                      <a:pt x="858188" y="0"/>
                    </a:lnTo>
                    <a:lnTo>
                      <a:pt x="0" y="0"/>
                    </a:lnTo>
                    <a:lnTo>
                      <a:pt x="0" y="38765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E42B029A-A75F-ED64-60DD-200DFA3FC0BE}"/>
                </a:ext>
              </a:extLst>
            </p:cNvPr>
            <p:cNvGrpSpPr/>
            <p:nvPr/>
          </p:nvGrpSpPr>
          <p:grpSpPr>
            <a:xfrm>
              <a:off x="3307363" y="2118359"/>
              <a:ext cx="858188" cy="3322372"/>
              <a:chOff x="3375158" y="2118359"/>
              <a:chExt cx="858188" cy="3322372"/>
            </a:xfrm>
          </p:grpSpPr>
          <p:sp>
            <p:nvSpPr>
              <p:cNvPr id="91" name="Freeform 91"/>
              <p:cNvSpPr/>
              <p:nvPr/>
            </p:nvSpPr>
            <p:spPr>
              <a:xfrm rot="-10800000">
                <a:off x="3473610" y="3688420"/>
                <a:ext cx="661284" cy="181027"/>
              </a:xfrm>
              <a:custGeom>
                <a:avLst/>
                <a:gdLst/>
                <a:ahLst/>
                <a:cxnLst/>
                <a:rect l="l" t="t" r="r" b="b"/>
                <a:pathLst>
                  <a:path w="661284" h="181027">
                    <a:moveTo>
                      <a:pt x="0" y="0"/>
                    </a:moveTo>
                    <a:lnTo>
                      <a:pt x="661284" y="0"/>
                    </a:lnTo>
                    <a:lnTo>
                      <a:pt x="661284" y="181027"/>
                    </a:lnTo>
                    <a:lnTo>
                      <a:pt x="0" y="181027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92"/>
              <p:cNvSpPr/>
              <p:nvPr/>
            </p:nvSpPr>
            <p:spPr>
              <a:xfrm rot="9001954">
                <a:off x="3375158" y="5053081"/>
                <a:ext cx="858188" cy="387650"/>
              </a:xfrm>
              <a:custGeom>
                <a:avLst/>
                <a:gdLst/>
                <a:ahLst/>
                <a:cxnLst/>
                <a:rect l="l" t="t" r="r" b="b"/>
                <a:pathLst>
                  <a:path w="858188" h="387650">
                    <a:moveTo>
                      <a:pt x="0" y="0"/>
                    </a:moveTo>
                    <a:lnTo>
                      <a:pt x="858188" y="0"/>
                    </a:lnTo>
                    <a:lnTo>
                      <a:pt x="858188" y="387650"/>
                    </a:lnTo>
                    <a:lnTo>
                      <a:pt x="0" y="38765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Freeform 93"/>
              <p:cNvSpPr/>
              <p:nvPr/>
            </p:nvSpPr>
            <p:spPr>
              <a:xfrm rot="-9000000" flipV="1">
                <a:off x="3375158" y="2118359"/>
                <a:ext cx="858188" cy="387650"/>
              </a:xfrm>
              <a:custGeom>
                <a:avLst/>
                <a:gdLst/>
                <a:ahLst/>
                <a:cxnLst/>
                <a:rect l="l" t="t" r="r" b="b"/>
                <a:pathLst>
                  <a:path w="858188" h="387650">
                    <a:moveTo>
                      <a:pt x="0" y="387649"/>
                    </a:moveTo>
                    <a:lnTo>
                      <a:pt x="858188" y="387649"/>
                    </a:lnTo>
                    <a:lnTo>
                      <a:pt x="858188" y="0"/>
                    </a:lnTo>
                    <a:lnTo>
                      <a:pt x="0" y="0"/>
                    </a:lnTo>
                    <a:lnTo>
                      <a:pt x="0" y="387649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31C846BE-3B8E-A384-5FB2-7BC10DFABB19}"/>
                </a:ext>
              </a:extLst>
            </p:cNvPr>
            <p:cNvGrpSpPr/>
            <p:nvPr/>
          </p:nvGrpSpPr>
          <p:grpSpPr>
            <a:xfrm>
              <a:off x="7508693" y="5151474"/>
              <a:ext cx="2576644" cy="1487949"/>
              <a:chOff x="7508693" y="5151474"/>
              <a:chExt cx="2576644" cy="1487949"/>
            </a:xfrm>
          </p:grpSpPr>
          <p:sp>
            <p:nvSpPr>
              <p:cNvPr id="71" name="Freeform 71"/>
              <p:cNvSpPr/>
              <p:nvPr/>
            </p:nvSpPr>
            <p:spPr>
              <a:xfrm>
                <a:off x="7508693" y="5308026"/>
                <a:ext cx="2576644" cy="1331397"/>
              </a:xfrm>
              <a:custGeom>
                <a:avLst/>
                <a:gdLst/>
                <a:ahLst/>
                <a:cxnLst/>
                <a:rect l="l" t="t" r="r" b="b"/>
                <a:pathLst>
                  <a:path w="923411" h="477143">
                    <a:moveTo>
                      <a:pt x="60093" y="0"/>
                    </a:moveTo>
                    <a:lnTo>
                      <a:pt x="863318" y="0"/>
                    </a:lnTo>
                    <a:cubicBezTo>
                      <a:pt x="896507" y="0"/>
                      <a:pt x="923411" y="26905"/>
                      <a:pt x="923411" y="60093"/>
                    </a:cubicBezTo>
                    <a:lnTo>
                      <a:pt x="923411" y="417050"/>
                    </a:lnTo>
                    <a:cubicBezTo>
                      <a:pt x="923411" y="432987"/>
                      <a:pt x="917080" y="448272"/>
                      <a:pt x="905810" y="459542"/>
                    </a:cubicBezTo>
                    <a:cubicBezTo>
                      <a:pt x="894541" y="470812"/>
                      <a:pt x="879256" y="477143"/>
                      <a:pt x="863318" y="477143"/>
                    </a:cubicBezTo>
                    <a:lnTo>
                      <a:pt x="60093" y="477143"/>
                    </a:lnTo>
                    <a:cubicBezTo>
                      <a:pt x="26905" y="477143"/>
                      <a:pt x="0" y="450238"/>
                      <a:pt x="0" y="417050"/>
                    </a:cubicBezTo>
                    <a:lnTo>
                      <a:pt x="0" y="60093"/>
                    </a:lnTo>
                    <a:cubicBezTo>
                      <a:pt x="0" y="26905"/>
                      <a:pt x="26905" y="0"/>
                      <a:pt x="600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Freeform 86"/>
              <p:cNvSpPr/>
              <p:nvPr/>
            </p:nvSpPr>
            <p:spPr>
              <a:xfrm>
                <a:off x="7833313" y="5151474"/>
                <a:ext cx="1927405" cy="313103"/>
              </a:xfrm>
              <a:custGeom>
                <a:avLst/>
                <a:gdLst/>
                <a:ahLst/>
                <a:cxnLst/>
                <a:rect l="l" t="t" r="r" b="b"/>
                <a:pathLst>
                  <a:path w="2501727" h="406400">
                    <a:moveTo>
                      <a:pt x="2298527" y="0"/>
                    </a:moveTo>
                    <a:cubicBezTo>
                      <a:pt x="2410752" y="0"/>
                      <a:pt x="2501727" y="90976"/>
                      <a:pt x="2501727" y="203200"/>
                    </a:cubicBezTo>
                    <a:cubicBezTo>
                      <a:pt x="2501727" y="315424"/>
                      <a:pt x="2410752" y="406400"/>
                      <a:pt x="2298527" y="406400"/>
                    </a:cubicBezTo>
                    <a:lnTo>
                      <a:pt x="203200" y="406400"/>
                    </a:lnTo>
                    <a:cubicBezTo>
                      <a:pt x="90976" y="406400"/>
                      <a:pt x="0" y="315424"/>
                      <a:pt x="0" y="203200"/>
                    </a:cubicBezTo>
                    <a:cubicBezTo>
                      <a:pt x="0" y="9097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0" name="TextBox 110"/>
              <p:cNvSpPr txBox="1"/>
              <p:nvPr/>
            </p:nvSpPr>
            <p:spPr>
              <a:xfrm>
                <a:off x="8136399" y="5221367"/>
                <a:ext cx="1321232" cy="1733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65"/>
                  </a:lnSpc>
                  <a:spcBef>
                    <a:spcPct val="0"/>
                  </a:spcBef>
                </a:pPr>
                <a:r>
                  <a:rPr lang="en-US" sz="1050" b="1" u="none" strike="noStrike" spc="157" dirty="0">
                    <a:solidFill>
                      <a:srgbClr val="FFFFFF"/>
                    </a:solidFill>
                    <a:latin typeface="League Spartan"/>
                  </a:rPr>
                  <a:t>IDEA 06</a:t>
                </a:r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F17E7A3D-1240-BE1F-7C6A-FC3D545A5A56}"/>
                  </a:ext>
                </a:extLst>
              </p:cNvPr>
              <p:cNvGrpSpPr/>
              <p:nvPr/>
            </p:nvGrpSpPr>
            <p:grpSpPr>
              <a:xfrm>
                <a:off x="7746025" y="5686975"/>
                <a:ext cx="2101981" cy="739189"/>
                <a:chOff x="7746025" y="5691535"/>
                <a:chExt cx="2101981" cy="739189"/>
              </a:xfrm>
            </p:grpSpPr>
            <p:sp>
              <p:nvSpPr>
                <p:cNvPr id="111" name="TextBox 111"/>
                <p:cNvSpPr txBox="1"/>
                <p:nvPr/>
              </p:nvSpPr>
              <p:spPr>
                <a:xfrm>
                  <a:off x="7746025" y="5691535"/>
                  <a:ext cx="2101981" cy="16183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299"/>
                    </a:lnSpc>
                    <a:spcBef>
                      <a:spcPct val="0"/>
                    </a:spcBef>
                  </a:pPr>
                  <a:r>
                    <a:rPr lang="en-US" sz="999" b="1" dirty="0">
                      <a:solidFill>
                        <a:srgbClr val="302D26"/>
                      </a:solidFill>
                      <a:latin typeface="League Spartan" pitchFamily="2" charset="0"/>
                    </a:rPr>
                    <a:t>Skill Enhancement</a:t>
                  </a:r>
                </a:p>
              </p:txBody>
            </p:sp>
            <p:sp>
              <p:nvSpPr>
                <p:cNvPr id="112" name="TextBox 112"/>
                <p:cNvSpPr txBox="1"/>
                <p:nvPr/>
              </p:nvSpPr>
              <p:spPr>
                <a:xfrm>
                  <a:off x="7803317" y="5876020"/>
                  <a:ext cx="1987398" cy="55470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Pursuing mastery involves diligently honing talents, acquiring new abilities, actively seeking opportunities for continuous professional and personal development and growth</a:t>
                  </a:r>
                </a:p>
              </p:txBody>
            </p: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CFF7449-902F-175E-B59B-00FE2233B535}"/>
                </a:ext>
              </a:extLst>
            </p:cNvPr>
            <p:cNvGrpSpPr/>
            <p:nvPr/>
          </p:nvGrpSpPr>
          <p:grpSpPr>
            <a:xfrm>
              <a:off x="7508693" y="3036026"/>
              <a:ext cx="2576644" cy="1487948"/>
              <a:chOff x="7508693" y="3036026"/>
              <a:chExt cx="2576644" cy="1487948"/>
            </a:xfrm>
          </p:grpSpPr>
          <p:sp>
            <p:nvSpPr>
              <p:cNvPr id="74" name="Freeform 74"/>
              <p:cNvSpPr/>
              <p:nvPr/>
            </p:nvSpPr>
            <p:spPr>
              <a:xfrm>
                <a:off x="7508693" y="3192577"/>
                <a:ext cx="2576644" cy="1331397"/>
              </a:xfrm>
              <a:custGeom>
                <a:avLst/>
                <a:gdLst/>
                <a:ahLst/>
                <a:cxnLst/>
                <a:rect l="l" t="t" r="r" b="b"/>
                <a:pathLst>
                  <a:path w="923411" h="477143">
                    <a:moveTo>
                      <a:pt x="60093" y="0"/>
                    </a:moveTo>
                    <a:lnTo>
                      <a:pt x="863318" y="0"/>
                    </a:lnTo>
                    <a:cubicBezTo>
                      <a:pt x="896507" y="0"/>
                      <a:pt x="923411" y="26905"/>
                      <a:pt x="923411" y="60093"/>
                    </a:cubicBezTo>
                    <a:lnTo>
                      <a:pt x="923411" y="417050"/>
                    </a:lnTo>
                    <a:cubicBezTo>
                      <a:pt x="923411" y="432987"/>
                      <a:pt x="917080" y="448272"/>
                      <a:pt x="905810" y="459542"/>
                    </a:cubicBezTo>
                    <a:cubicBezTo>
                      <a:pt x="894541" y="470812"/>
                      <a:pt x="879256" y="477143"/>
                      <a:pt x="863318" y="477143"/>
                    </a:cubicBezTo>
                    <a:lnTo>
                      <a:pt x="60093" y="477143"/>
                    </a:lnTo>
                    <a:cubicBezTo>
                      <a:pt x="26905" y="477143"/>
                      <a:pt x="0" y="450238"/>
                      <a:pt x="0" y="417050"/>
                    </a:cubicBezTo>
                    <a:lnTo>
                      <a:pt x="0" y="60093"/>
                    </a:lnTo>
                    <a:cubicBezTo>
                      <a:pt x="0" y="26905"/>
                      <a:pt x="26905" y="0"/>
                      <a:pt x="600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Freeform 83"/>
              <p:cNvSpPr/>
              <p:nvPr/>
            </p:nvSpPr>
            <p:spPr>
              <a:xfrm>
                <a:off x="7833313" y="3036026"/>
                <a:ext cx="1927405" cy="313103"/>
              </a:xfrm>
              <a:custGeom>
                <a:avLst/>
                <a:gdLst/>
                <a:ahLst/>
                <a:cxnLst/>
                <a:rect l="l" t="t" r="r" b="b"/>
                <a:pathLst>
                  <a:path w="2501727" h="406400">
                    <a:moveTo>
                      <a:pt x="2298527" y="0"/>
                    </a:moveTo>
                    <a:cubicBezTo>
                      <a:pt x="2410752" y="0"/>
                      <a:pt x="2501727" y="90976"/>
                      <a:pt x="2501727" y="203200"/>
                    </a:cubicBezTo>
                    <a:cubicBezTo>
                      <a:pt x="2501727" y="315424"/>
                      <a:pt x="2410752" y="406400"/>
                      <a:pt x="2298527" y="406400"/>
                    </a:cubicBezTo>
                    <a:lnTo>
                      <a:pt x="203200" y="406400"/>
                    </a:lnTo>
                    <a:cubicBezTo>
                      <a:pt x="90976" y="406400"/>
                      <a:pt x="0" y="315424"/>
                      <a:pt x="0" y="203200"/>
                    </a:cubicBezTo>
                    <a:cubicBezTo>
                      <a:pt x="0" y="9097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F8AD460E-34CC-D399-7FFB-F4CB4750A303}"/>
                  </a:ext>
                </a:extLst>
              </p:cNvPr>
              <p:cNvGrpSpPr/>
              <p:nvPr/>
            </p:nvGrpSpPr>
            <p:grpSpPr>
              <a:xfrm>
                <a:off x="7746025" y="3565534"/>
                <a:ext cx="2101981" cy="739190"/>
                <a:chOff x="7746025" y="3576086"/>
                <a:chExt cx="2101981" cy="739190"/>
              </a:xfrm>
            </p:grpSpPr>
            <p:sp>
              <p:nvSpPr>
                <p:cNvPr id="103" name="TextBox 103"/>
                <p:cNvSpPr txBox="1"/>
                <p:nvPr/>
              </p:nvSpPr>
              <p:spPr>
                <a:xfrm>
                  <a:off x="7746025" y="3576086"/>
                  <a:ext cx="2101981" cy="16183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299"/>
                    </a:lnSpc>
                    <a:spcBef>
                      <a:spcPct val="0"/>
                    </a:spcBef>
                  </a:pPr>
                  <a:r>
                    <a:rPr lang="en-US" sz="999" b="1" dirty="0">
                      <a:solidFill>
                        <a:srgbClr val="302D26"/>
                      </a:solidFill>
                      <a:latin typeface="League Spartan" pitchFamily="2" charset="0"/>
                    </a:rPr>
                    <a:t>Resilience Building</a:t>
                  </a:r>
                </a:p>
              </p:txBody>
            </p:sp>
            <p:sp>
              <p:nvSpPr>
                <p:cNvPr id="104" name="TextBox 104"/>
                <p:cNvSpPr txBox="1"/>
                <p:nvPr/>
              </p:nvSpPr>
              <p:spPr>
                <a:xfrm>
                  <a:off x="7803317" y="3760572"/>
                  <a:ext cx="1987398" cy="55470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Cultivating inner strength involves learning from setbacks, fostering unwavering optimism, and developing effective coping mechanisms to overcome adversity and thrive resiliently</a:t>
                  </a:r>
                </a:p>
              </p:txBody>
            </p:sp>
          </p:grpSp>
          <p:sp>
            <p:nvSpPr>
              <p:cNvPr id="109" name="TextBox 109"/>
              <p:cNvSpPr txBox="1"/>
              <p:nvPr/>
            </p:nvSpPr>
            <p:spPr>
              <a:xfrm>
                <a:off x="8136399" y="3105919"/>
                <a:ext cx="1321232" cy="1733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65"/>
                  </a:lnSpc>
                  <a:spcBef>
                    <a:spcPct val="0"/>
                  </a:spcBef>
                </a:pPr>
                <a:r>
                  <a:rPr lang="en-US" sz="1050" b="1" u="none" strike="noStrike" spc="157" dirty="0">
                    <a:solidFill>
                      <a:srgbClr val="FFFFFF"/>
                    </a:solidFill>
                    <a:latin typeface="League Spartan"/>
                  </a:rPr>
                  <a:t>IDEA 05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39BA741-C9FE-B2E9-27AF-C22230467C85}"/>
                </a:ext>
              </a:extLst>
            </p:cNvPr>
            <p:cNvGrpSpPr/>
            <p:nvPr/>
          </p:nvGrpSpPr>
          <p:grpSpPr>
            <a:xfrm>
              <a:off x="7508693" y="920577"/>
              <a:ext cx="2576644" cy="1487948"/>
              <a:chOff x="7508693" y="920577"/>
              <a:chExt cx="2576644" cy="1487948"/>
            </a:xfrm>
          </p:grpSpPr>
          <p:sp>
            <p:nvSpPr>
              <p:cNvPr id="77" name="Freeform 77"/>
              <p:cNvSpPr/>
              <p:nvPr/>
            </p:nvSpPr>
            <p:spPr>
              <a:xfrm>
                <a:off x="7508693" y="1077128"/>
                <a:ext cx="2576644" cy="1331397"/>
              </a:xfrm>
              <a:custGeom>
                <a:avLst/>
                <a:gdLst/>
                <a:ahLst/>
                <a:cxnLst/>
                <a:rect l="l" t="t" r="r" b="b"/>
                <a:pathLst>
                  <a:path w="923411" h="477143">
                    <a:moveTo>
                      <a:pt x="60093" y="0"/>
                    </a:moveTo>
                    <a:lnTo>
                      <a:pt x="863318" y="0"/>
                    </a:lnTo>
                    <a:cubicBezTo>
                      <a:pt x="896507" y="0"/>
                      <a:pt x="923411" y="26905"/>
                      <a:pt x="923411" y="60093"/>
                    </a:cubicBezTo>
                    <a:lnTo>
                      <a:pt x="923411" y="417050"/>
                    </a:lnTo>
                    <a:cubicBezTo>
                      <a:pt x="923411" y="432987"/>
                      <a:pt x="917080" y="448272"/>
                      <a:pt x="905810" y="459542"/>
                    </a:cubicBezTo>
                    <a:cubicBezTo>
                      <a:pt x="894541" y="470812"/>
                      <a:pt x="879256" y="477143"/>
                      <a:pt x="863318" y="477143"/>
                    </a:cubicBezTo>
                    <a:lnTo>
                      <a:pt x="60093" y="477143"/>
                    </a:lnTo>
                    <a:cubicBezTo>
                      <a:pt x="26905" y="477143"/>
                      <a:pt x="0" y="450238"/>
                      <a:pt x="0" y="417050"/>
                    </a:cubicBezTo>
                    <a:lnTo>
                      <a:pt x="0" y="60093"/>
                    </a:lnTo>
                    <a:cubicBezTo>
                      <a:pt x="0" y="26905"/>
                      <a:pt x="26905" y="0"/>
                      <a:pt x="600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80"/>
              <p:cNvSpPr/>
              <p:nvPr/>
            </p:nvSpPr>
            <p:spPr>
              <a:xfrm>
                <a:off x="7833313" y="920577"/>
                <a:ext cx="1927405" cy="313103"/>
              </a:xfrm>
              <a:custGeom>
                <a:avLst/>
                <a:gdLst/>
                <a:ahLst/>
                <a:cxnLst/>
                <a:rect l="l" t="t" r="r" b="b"/>
                <a:pathLst>
                  <a:path w="2501727" h="406400">
                    <a:moveTo>
                      <a:pt x="2298527" y="0"/>
                    </a:moveTo>
                    <a:cubicBezTo>
                      <a:pt x="2410752" y="0"/>
                      <a:pt x="2501727" y="90976"/>
                      <a:pt x="2501727" y="203200"/>
                    </a:cubicBezTo>
                    <a:cubicBezTo>
                      <a:pt x="2501727" y="315424"/>
                      <a:pt x="2410752" y="406400"/>
                      <a:pt x="2298527" y="406400"/>
                    </a:cubicBezTo>
                    <a:lnTo>
                      <a:pt x="203200" y="406400"/>
                    </a:lnTo>
                    <a:cubicBezTo>
                      <a:pt x="90976" y="406400"/>
                      <a:pt x="0" y="315424"/>
                      <a:pt x="0" y="203200"/>
                    </a:cubicBezTo>
                    <a:cubicBezTo>
                      <a:pt x="0" y="9097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33D6C953-506F-DEF7-CA39-74D512E67652}"/>
                  </a:ext>
                </a:extLst>
              </p:cNvPr>
              <p:cNvGrpSpPr/>
              <p:nvPr/>
            </p:nvGrpSpPr>
            <p:grpSpPr>
              <a:xfrm>
                <a:off x="7746025" y="1449625"/>
                <a:ext cx="2101981" cy="739190"/>
                <a:chOff x="7746025" y="1460637"/>
                <a:chExt cx="2101981" cy="739190"/>
              </a:xfrm>
            </p:grpSpPr>
            <p:sp>
              <p:nvSpPr>
                <p:cNvPr id="101" name="TextBox 101"/>
                <p:cNvSpPr txBox="1"/>
                <p:nvPr/>
              </p:nvSpPr>
              <p:spPr>
                <a:xfrm>
                  <a:off x="7746025" y="1460637"/>
                  <a:ext cx="2101981" cy="16183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299"/>
                    </a:lnSpc>
                    <a:spcBef>
                      <a:spcPct val="0"/>
                    </a:spcBef>
                  </a:pPr>
                  <a:r>
                    <a:rPr lang="en-US" sz="999" b="1" dirty="0">
                      <a:solidFill>
                        <a:srgbClr val="302D26"/>
                      </a:solidFill>
                      <a:latin typeface="League Spartan" pitchFamily="2" charset="0"/>
                    </a:rPr>
                    <a:t>Adaptability</a:t>
                  </a:r>
                </a:p>
              </p:txBody>
            </p:sp>
            <p:sp>
              <p:nvSpPr>
                <p:cNvPr id="102" name="TextBox 102"/>
                <p:cNvSpPr txBox="1"/>
                <p:nvPr/>
              </p:nvSpPr>
              <p:spPr>
                <a:xfrm>
                  <a:off x="7803317" y="1645123"/>
                  <a:ext cx="1987398" cy="55470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Navigating change involves embracing flexibility, adjusting perspectives, and actively embracing opportunities for growth amidst uncertainty and inevitable challenges</a:t>
                  </a:r>
                </a:p>
              </p:txBody>
            </p:sp>
          </p:grpSp>
          <p:sp>
            <p:nvSpPr>
              <p:cNvPr id="108" name="TextBox 108"/>
              <p:cNvSpPr txBox="1"/>
              <p:nvPr/>
            </p:nvSpPr>
            <p:spPr>
              <a:xfrm>
                <a:off x="8136399" y="990470"/>
                <a:ext cx="1321232" cy="1733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65"/>
                  </a:lnSpc>
                  <a:spcBef>
                    <a:spcPct val="0"/>
                  </a:spcBef>
                </a:pPr>
                <a:r>
                  <a:rPr lang="en-US" sz="1050" b="1" u="none" strike="noStrike" spc="157" dirty="0">
                    <a:solidFill>
                      <a:srgbClr val="FFFFFF"/>
                    </a:solidFill>
                    <a:latin typeface="League Spartan"/>
                  </a:rPr>
                  <a:t>IDEA 04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BB327D9-8FDD-5B0F-1C48-98A34716B149}"/>
                </a:ext>
              </a:extLst>
            </p:cNvPr>
            <p:cNvGrpSpPr/>
            <p:nvPr/>
          </p:nvGrpSpPr>
          <p:grpSpPr>
            <a:xfrm>
              <a:off x="606662" y="5151474"/>
              <a:ext cx="2576644" cy="1487949"/>
              <a:chOff x="606662" y="5151474"/>
              <a:chExt cx="2576644" cy="1487949"/>
            </a:xfrm>
          </p:grpSpPr>
          <p:sp>
            <p:nvSpPr>
              <p:cNvPr id="49" name="Freeform 49"/>
              <p:cNvSpPr/>
              <p:nvPr/>
            </p:nvSpPr>
            <p:spPr>
              <a:xfrm>
                <a:off x="606662" y="5308026"/>
                <a:ext cx="2576644" cy="1331397"/>
              </a:xfrm>
              <a:custGeom>
                <a:avLst/>
                <a:gdLst/>
                <a:ahLst/>
                <a:cxnLst/>
                <a:rect l="l" t="t" r="r" b="b"/>
                <a:pathLst>
                  <a:path w="923411" h="477143">
                    <a:moveTo>
                      <a:pt x="60093" y="0"/>
                    </a:moveTo>
                    <a:lnTo>
                      <a:pt x="863318" y="0"/>
                    </a:lnTo>
                    <a:cubicBezTo>
                      <a:pt x="896507" y="0"/>
                      <a:pt x="923411" y="26905"/>
                      <a:pt x="923411" y="60093"/>
                    </a:cubicBezTo>
                    <a:lnTo>
                      <a:pt x="923411" y="417050"/>
                    </a:lnTo>
                    <a:cubicBezTo>
                      <a:pt x="923411" y="432987"/>
                      <a:pt x="917080" y="448272"/>
                      <a:pt x="905810" y="459542"/>
                    </a:cubicBezTo>
                    <a:cubicBezTo>
                      <a:pt x="894541" y="470812"/>
                      <a:pt x="879256" y="477143"/>
                      <a:pt x="863318" y="477143"/>
                    </a:cubicBezTo>
                    <a:lnTo>
                      <a:pt x="60093" y="477143"/>
                    </a:lnTo>
                    <a:cubicBezTo>
                      <a:pt x="26905" y="477143"/>
                      <a:pt x="0" y="450238"/>
                      <a:pt x="0" y="417050"/>
                    </a:cubicBezTo>
                    <a:lnTo>
                      <a:pt x="0" y="60093"/>
                    </a:lnTo>
                    <a:cubicBezTo>
                      <a:pt x="0" y="26905"/>
                      <a:pt x="26905" y="0"/>
                      <a:pt x="600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Freeform 68"/>
              <p:cNvSpPr/>
              <p:nvPr/>
            </p:nvSpPr>
            <p:spPr>
              <a:xfrm>
                <a:off x="931281" y="5151474"/>
                <a:ext cx="1927405" cy="313103"/>
              </a:xfrm>
              <a:custGeom>
                <a:avLst/>
                <a:gdLst/>
                <a:ahLst/>
                <a:cxnLst/>
                <a:rect l="l" t="t" r="r" b="b"/>
                <a:pathLst>
                  <a:path w="2501727" h="406400">
                    <a:moveTo>
                      <a:pt x="2298527" y="0"/>
                    </a:moveTo>
                    <a:cubicBezTo>
                      <a:pt x="2410752" y="0"/>
                      <a:pt x="2501727" y="90976"/>
                      <a:pt x="2501727" y="203200"/>
                    </a:cubicBezTo>
                    <a:cubicBezTo>
                      <a:pt x="2501727" y="315424"/>
                      <a:pt x="2410752" y="406400"/>
                      <a:pt x="2298527" y="406400"/>
                    </a:cubicBezTo>
                    <a:lnTo>
                      <a:pt x="203200" y="406400"/>
                    </a:lnTo>
                    <a:cubicBezTo>
                      <a:pt x="90976" y="406400"/>
                      <a:pt x="0" y="315424"/>
                      <a:pt x="0" y="203200"/>
                    </a:cubicBezTo>
                    <a:cubicBezTo>
                      <a:pt x="0" y="9097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08A3C4D-AF5A-54F6-8317-1E290D205D41}"/>
                  </a:ext>
                </a:extLst>
              </p:cNvPr>
              <p:cNvGrpSpPr/>
              <p:nvPr/>
            </p:nvGrpSpPr>
            <p:grpSpPr>
              <a:xfrm>
                <a:off x="843993" y="5686975"/>
                <a:ext cx="2101981" cy="739189"/>
                <a:chOff x="843995" y="5691535"/>
                <a:chExt cx="2101981" cy="739189"/>
              </a:xfrm>
            </p:grpSpPr>
            <p:sp>
              <p:nvSpPr>
                <p:cNvPr id="99" name="TextBox 99"/>
                <p:cNvSpPr txBox="1"/>
                <p:nvPr/>
              </p:nvSpPr>
              <p:spPr>
                <a:xfrm>
                  <a:off x="843995" y="5691535"/>
                  <a:ext cx="2101981" cy="16183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299"/>
                    </a:lnSpc>
                    <a:spcBef>
                      <a:spcPct val="0"/>
                    </a:spcBef>
                  </a:pPr>
                  <a:r>
                    <a:rPr lang="en-US" sz="999" b="1" dirty="0">
                      <a:solidFill>
                        <a:srgbClr val="302D26"/>
                      </a:solidFill>
                      <a:latin typeface="League Spartan" pitchFamily="2" charset="0"/>
                    </a:rPr>
                    <a:t>Goal Setting</a:t>
                  </a:r>
                </a:p>
              </p:txBody>
            </p:sp>
            <p:sp>
              <p:nvSpPr>
                <p:cNvPr id="100" name="TextBox 100"/>
                <p:cNvSpPr txBox="1"/>
                <p:nvPr/>
              </p:nvSpPr>
              <p:spPr>
                <a:xfrm>
                  <a:off x="901286" y="5876020"/>
                  <a:ext cx="1987398" cy="55470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Setting clear objectives involves meticulously defining aspirations, establishing realistic timelines, and implementing action plans to facilitate progress and achievement effectively</a:t>
                  </a:r>
                </a:p>
              </p:txBody>
            </p:sp>
          </p:grpSp>
          <p:sp>
            <p:nvSpPr>
              <p:cNvPr id="107" name="TextBox 107"/>
              <p:cNvSpPr txBox="1"/>
              <p:nvPr/>
            </p:nvSpPr>
            <p:spPr>
              <a:xfrm>
                <a:off x="1234368" y="5221367"/>
                <a:ext cx="1321232" cy="1733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65"/>
                  </a:lnSpc>
                  <a:spcBef>
                    <a:spcPct val="0"/>
                  </a:spcBef>
                </a:pPr>
                <a:r>
                  <a:rPr lang="en-US" sz="1050" b="1" u="none" strike="noStrike" spc="157" dirty="0">
                    <a:solidFill>
                      <a:srgbClr val="FFFFFF"/>
                    </a:solidFill>
                    <a:latin typeface="League Spartan"/>
                  </a:rPr>
                  <a:t>IDEA 03</a:t>
                </a: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7FE564A8-38ED-B12B-52FE-195AB99D9CE7}"/>
                </a:ext>
              </a:extLst>
            </p:cNvPr>
            <p:cNvGrpSpPr/>
            <p:nvPr/>
          </p:nvGrpSpPr>
          <p:grpSpPr>
            <a:xfrm>
              <a:off x="606662" y="3036026"/>
              <a:ext cx="2576644" cy="1487948"/>
              <a:chOff x="606662" y="3036026"/>
              <a:chExt cx="2576644" cy="1487948"/>
            </a:xfrm>
          </p:grpSpPr>
          <p:sp>
            <p:nvSpPr>
              <p:cNvPr id="62" name="Freeform 62"/>
              <p:cNvSpPr/>
              <p:nvPr/>
            </p:nvSpPr>
            <p:spPr>
              <a:xfrm>
                <a:off x="606662" y="3192577"/>
                <a:ext cx="2576644" cy="1331397"/>
              </a:xfrm>
              <a:custGeom>
                <a:avLst/>
                <a:gdLst/>
                <a:ahLst/>
                <a:cxnLst/>
                <a:rect l="l" t="t" r="r" b="b"/>
                <a:pathLst>
                  <a:path w="923411" h="477143">
                    <a:moveTo>
                      <a:pt x="60093" y="0"/>
                    </a:moveTo>
                    <a:lnTo>
                      <a:pt x="863318" y="0"/>
                    </a:lnTo>
                    <a:cubicBezTo>
                      <a:pt x="896507" y="0"/>
                      <a:pt x="923411" y="26905"/>
                      <a:pt x="923411" y="60093"/>
                    </a:cubicBezTo>
                    <a:lnTo>
                      <a:pt x="923411" y="417050"/>
                    </a:lnTo>
                    <a:cubicBezTo>
                      <a:pt x="923411" y="432987"/>
                      <a:pt x="917080" y="448272"/>
                      <a:pt x="905810" y="459542"/>
                    </a:cubicBezTo>
                    <a:cubicBezTo>
                      <a:pt x="894541" y="470812"/>
                      <a:pt x="879256" y="477143"/>
                      <a:pt x="863318" y="477143"/>
                    </a:cubicBezTo>
                    <a:lnTo>
                      <a:pt x="60093" y="477143"/>
                    </a:lnTo>
                    <a:cubicBezTo>
                      <a:pt x="26905" y="477143"/>
                      <a:pt x="0" y="450238"/>
                      <a:pt x="0" y="417050"/>
                    </a:cubicBezTo>
                    <a:lnTo>
                      <a:pt x="0" y="60093"/>
                    </a:lnTo>
                    <a:cubicBezTo>
                      <a:pt x="0" y="26905"/>
                      <a:pt x="26905" y="0"/>
                      <a:pt x="600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Freeform 65"/>
              <p:cNvSpPr/>
              <p:nvPr/>
            </p:nvSpPr>
            <p:spPr>
              <a:xfrm>
                <a:off x="931281" y="3036026"/>
                <a:ext cx="1927405" cy="313103"/>
              </a:xfrm>
              <a:custGeom>
                <a:avLst/>
                <a:gdLst/>
                <a:ahLst/>
                <a:cxnLst/>
                <a:rect l="l" t="t" r="r" b="b"/>
                <a:pathLst>
                  <a:path w="2501727" h="406400">
                    <a:moveTo>
                      <a:pt x="2298527" y="0"/>
                    </a:moveTo>
                    <a:cubicBezTo>
                      <a:pt x="2410752" y="0"/>
                      <a:pt x="2501727" y="90976"/>
                      <a:pt x="2501727" y="203200"/>
                    </a:cubicBezTo>
                    <a:cubicBezTo>
                      <a:pt x="2501727" y="315424"/>
                      <a:pt x="2410752" y="406400"/>
                      <a:pt x="2298527" y="406400"/>
                    </a:cubicBezTo>
                    <a:lnTo>
                      <a:pt x="203200" y="406400"/>
                    </a:lnTo>
                    <a:cubicBezTo>
                      <a:pt x="90976" y="406400"/>
                      <a:pt x="0" y="315424"/>
                      <a:pt x="0" y="203200"/>
                    </a:cubicBezTo>
                    <a:cubicBezTo>
                      <a:pt x="0" y="9097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8E2783F-C0D4-58CB-1CAC-8AA7E5FE59D6}"/>
                  </a:ext>
                </a:extLst>
              </p:cNvPr>
              <p:cNvGrpSpPr/>
              <p:nvPr/>
            </p:nvGrpSpPr>
            <p:grpSpPr>
              <a:xfrm>
                <a:off x="843993" y="3565534"/>
                <a:ext cx="2101981" cy="739190"/>
                <a:chOff x="843995" y="3576086"/>
                <a:chExt cx="2101981" cy="739190"/>
              </a:xfrm>
            </p:grpSpPr>
            <p:sp>
              <p:nvSpPr>
                <p:cNvPr id="97" name="TextBox 97"/>
                <p:cNvSpPr txBox="1"/>
                <p:nvPr/>
              </p:nvSpPr>
              <p:spPr>
                <a:xfrm>
                  <a:off x="843995" y="3576086"/>
                  <a:ext cx="2101981" cy="16183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299"/>
                    </a:lnSpc>
                    <a:spcBef>
                      <a:spcPct val="0"/>
                    </a:spcBef>
                  </a:pPr>
                  <a:r>
                    <a:rPr lang="en-US" sz="999" b="1" dirty="0">
                      <a:solidFill>
                        <a:srgbClr val="302D26"/>
                      </a:solidFill>
                      <a:latin typeface="League Spartan" pitchFamily="2" charset="0"/>
                    </a:rPr>
                    <a:t>Self-Reflection</a:t>
                  </a:r>
                </a:p>
              </p:txBody>
            </p:sp>
            <p:sp>
              <p:nvSpPr>
                <p:cNvPr id="98" name="TextBox 98"/>
                <p:cNvSpPr txBox="1"/>
                <p:nvPr/>
              </p:nvSpPr>
              <p:spPr>
                <a:xfrm>
                  <a:off x="901286" y="3760572"/>
                  <a:ext cx="1987398" cy="55470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Engaging in introspection involves carefully examining thoughts, emotions, cultivate self-awareness, and foster profound personal growth and understanding</a:t>
                  </a:r>
                </a:p>
              </p:txBody>
            </p:sp>
          </p:grpSp>
          <p:sp>
            <p:nvSpPr>
              <p:cNvPr id="106" name="TextBox 106"/>
              <p:cNvSpPr txBox="1"/>
              <p:nvPr/>
            </p:nvSpPr>
            <p:spPr>
              <a:xfrm>
                <a:off x="1234368" y="3105919"/>
                <a:ext cx="1321232" cy="1733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65"/>
                  </a:lnSpc>
                  <a:spcBef>
                    <a:spcPct val="0"/>
                  </a:spcBef>
                </a:pPr>
                <a:r>
                  <a:rPr lang="en-US" sz="1050" b="1" u="none" strike="noStrike" spc="157" dirty="0">
                    <a:solidFill>
                      <a:srgbClr val="FFFFFF"/>
                    </a:solidFill>
                    <a:latin typeface="League Spartan"/>
                  </a:rPr>
                  <a:t>IDEA 02</a:t>
                </a: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A2F14D3C-30B3-7D5D-CF9F-748735D1BEE9}"/>
                </a:ext>
              </a:extLst>
            </p:cNvPr>
            <p:cNvGrpSpPr/>
            <p:nvPr/>
          </p:nvGrpSpPr>
          <p:grpSpPr>
            <a:xfrm>
              <a:off x="606662" y="920577"/>
              <a:ext cx="2576644" cy="1487948"/>
              <a:chOff x="606662" y="920577"/>
              <a:chExt cx="2576644" cy="1487948"/>
            </a:xfrm>
          </p:grpSpPr>
          <p:sp>
            <p:nvSpPr>
              <p:cNvPr id="56" name="Freeform 56"/>
              <p:cNvSpPr/>
              <p:nvPr/>
            </p:nvSpPr>
            <p:spPr>
              <a:xfrm>
                <a:off x="606662" y="1077128"/>
                <a:ext cx="2576644" cy="1331397"/>
              </a:xfrm>
              <a:custGeom>
                <a:avLst/>
                <a:gdLst/>
                <a:ahLst/>
                <a:cxnLst/>
                <a:rect l="l" t="t" r="r" b="b"/>
                <a:pathLst>
                  <a:path w="923411" h="477143">
                    <a:moveTo>
                      <a:pt x="60093" y="0"/>
                    </a:moveTo>
                    <a:lnTo>
                      <a:pt x="863318" y="0"/>
                    </a:lnTo>
                    <a:cubicBezTo>
                      <a:pt x="896507" y="0"/>
                      <a:pt x="923411" y="26905"/>
                      <a:pt x="923411" y="60093"/>
                    </a:cubicBezTo>
                    <a:lnTo>
                      <a:pt x="923411" y="417050"/>
                    </a:lnTo>
                    <a:cubicBezTo>
                      <a:pt x="923411" y="432987"/>
                      <a:pt x="917080" y="448272"/>
                      <a:pt x="905810" y="459542"/>
                    </a:cubicBezTo>
                    <a:cubicBezTo>
                      <a:pt x="894541" y="470812"/>
                      <a:pt x="879256" y="477143"/>
                      <a:pt x="863318" y="477143"/>
                    </a:cubicBezTo>
                    <a:lnTo>
                      <a:pt x="60093" y="477143"/>
                    </a:lnTo>
                    <a:cubicBezTo>
                      <a:pt x="26905" y="477143"/>
                      <a:pt x="0" y="450238"/>
                      <a:pt x="0" y="417050"/>
                    </a:cubicBezTo>
                    <a:lnTo>
                      <a:pt x="0" y="60093"/>
                    </a:lnTo>
                    <a:cubicBezTo>
                      <a:pt x="0" y="26905"/>
                      <a:pt x="26905" y="0"/>
                      <a:pt x="600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Freeform 59"/>
              <p:cNvSpPr/>
              <p:nvPr/>
            </p:nvSpPr>
            <p:spPr>
              <a:xfrm>
                <a:off x="931281" y="920577"/>
                <a:ext cx="1927405" cy="313103"/>
              </a:xfrm>
              <a:custGeom>
                <a:avLst/>
                <a:gdLst/>
                <a:ahLst/>
                <a:cxnLst/>
                <a:rect l="l" t="t" r="r" b="b"/>
                <a:pathLst>
                  <a:path w="2501727" h="406400">
                    <a:moveTo>
                      <a:pt x="2298527" y="0"/>
                    </a:moveTo>
                    <a:cubicBezTo>
                      <a:pt x="2410752" y="0"/>
                      <a:pt x="2501727" y="90976"/>
                      <a:pt x="2501727" y="203200"/>
                    </a:cubicBezTo>
                    <a:cubicBezTo>
                      <a:pt x="2501727" y="315424"/>
                      <a:pt x="2410752" y="406400"/>
                      <a:pt x="2298527" y="406400"/>
                    </a:cubicBezTo>
                    <a:lnTo>
                      <a:pt x="203200" y="406400"/>
                    </a:lnTo>
                    <a:cubicBezTo>
                      <a:pt x="90976" y="406400"/>
                      <a:pt x="0" y="315424"/>
                      <a:pt x="0" y="203200"/>
                    </a:cubicBezTo>
                    <a:cubicBezTo>
                      <a:pt x="0" y="9097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7D6481C9-2E53-8D6E-D1C8-75040FF7FCDA}"/>
                  </a:ext>
                </a:extLst>
              </p:cNvPr>
              <p:cNvGrpSpPr/>
              <p:nvPr/>
            </p:nvGrpSpPr>
            <p:grpSpPr>
              <a:xfrm>
                <a:off x="843993" y="1449625"/>
                <a:ext cx="2101981" cy="739190"/>
                <a:chOff x="843993" y="1460637"/>
                <a:chExt cx="2101981" cy="739190"/>
              </a:xfrm>
            </p:grpSpPr>
            <p:sp>
              <p:nvSpPr>
                <p:cNvPr id="95" name="TextBox 95"/>
                <p:cNvSpPr txBox="1"/>
                <p:nvPr/>
              </p:nvSpPr>
              <p:spPr>
                <a:xfrm>
                  <a:off x="843993" y="1460637"/>
                  <a:ext cx="2101981" cy="16183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299"/>
                    </a:lnSpc>
                  </a:pPr>
                  <a:r>
                    <a:rPr lang="en-US" sz="999" b="1" dirty="0">
                      <a:solidFill>
                        <a:srgbClr val="302D26"/>
                      </a:solidFill>
                      <a:latin typeface="League Spartan" pitchFamily="2" charset="0"/>
                    </a:rPr>
                    <a:t>Continuous Learning</a:t>
                  </a:r>
                </a:p>
              </p:txBody>
            </p:sp>
            <p:sp>
              <p:nvSpPr>
                <p:cNvPr id="96" name="TextBox 96"/>
                <p:cNvSpPr txBox="1"/>
                <p:nvPr/>
              </p:nvSpPr>
              <p:spPr>
                <a:xfrm>
                  <a:off x="843993" y="1645123"/>
                  <a:ext cx="2101981" cy="55470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Embracing curiosity involves actively seeking </a:t>
                  </a:r>
                </a:p>
                <a:p>
                  <a:pPr algn="ctr">
                    <a:lnSpc>
                      <a:spcPts val="1052"/>
                    </a:lnSpc>
                  </a:pPr>
                  <a:r>
                    <a:rPr lang="en-US" sz="701" dirty="0">
                      <a:solidFill>
                        <a:srgbClr val="302D26"/>
                      </a:solidFill>
                      <a:latin typeface="DM Sans" pitchFamily="2" charset="0"/>
                    </a:rPr>
                    <a:t>new knowledge, exploring diverse interests, and cultivating a growth mindset to foster lifelong development and enrichment</a:t>
                  </a:r>
                </a:p>
              </p:txBody>
            </p:sp>
          </p:grpSp>
          <p:sp>
            <p:nvSpPr>
              <p:cNvPr id="105" name="TextBox 105"/>
              <p:cNvSpPr txBox="1"/>
              <p:nvPr/>
            </p:nvSpPr>
            <p:spPr>
              <a:xfrm>
                <a:off x="1234367" y="990470"/>
                <a:ext cx="1321232" cy="1733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65"/>
                  </a:lnSpc>
                </a:pPr>
                <a:r>
                  <a:rPr lang="en-US" sz="1050" b="1" spc="157" dirty="0">
                    <a:solidFill>
                      <a:srgbClr val="FFFFFF"/>
                    </a:solidFill>
                    <a:latin typeface="League Spartan"/>
                  </a:rPr>
                  <a:t>IDEA 01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67FFCAE-B2C0-BEB5-D7D6-D5596241C1D6}"/>
                </a:ext>
              </a:extLst>
            </p:cNvPr>
            <p:cNvGrpSpPr/>
            <p:nvPr/>
          </p:nvGrpSpPr>
          <p:grpSpPr>
            <a:xfrm>
              <a:off x="4290309" y="2818101"/>
              <a:ext cx="2112782" cy="1923799"/>
              <a:chOff x="4282734" y="2818101"/>
              <a:chExt cx="2112782" cy="1923799"/>
            </a:xfrm>
          </p:grpSpPr>
          <p:sp>
            <p:nvSpPr>
              <p:cNvPr id="52" name="Freeform 52"/>
              <p:cNvSpPr/>
              <p:nvPr/>
            </p:nvSpPr>
            <p:spPr>
              <a:xfrm>
                <a:off x="4282734" y="2818101"/>
                <a:ext cx="2112782" cy="1923799"/>
              </a:xfrm>
              <a:custGeom>
                <a:avLst/>
                <a:gdLst/>
                <a:ahLst/>
                <a:cxnLst/>
                <a:rect l="l" t="t" r="r" b="b"/>
                <a:pathLst>
                  <a:path w="1093619" h="995798">
                    <a:moveTo>
                      <a:pt x="73287" y="0"/>
                    </a:moveTo>
                    <a:lnTo>
                      <a:pt x="1020333" y="0"/>
                    </a:lnTo>
                    <a:cubicBezTo>
                      <a:pt x="1060808" y="0"/>
                      <a:pt x="1093619" y="32811"/>
                      <a:pt x="1093619" y="73287"/>
                    </a:cubicBezTo>
                    <a:lnTo>
                      <a:pt x="1093619" y="922512"/>
                    </a:lnTo>
                    <a:cubicBezTo>
                      <a:pt x="1093619" y="941948"/>
                      <a:pt x="1085898" y="960589"/>
                      <a:pt x="1072154" y="974333"/>
                    </a:cubicBezTo>
                    <a:cubicBezTo>
                      <a:pt x="1058410" y="988077"/>
                      <a:pt x="1039770" y="995798"/>
                      <a:pt x="1020333" y="995798"/>
                    </a:cubicBezTo>
                    <a:lnTo>
                      <a:pt x="73287" y="995798"/>
                    </a:lnTo>
                    <a:cubicBezTo>
                      <a:pt x="32811" y="995798"/>
                      <a:pt x="0" y="962987"/>
                      <a:pt x="0" y="922512"/>
                    </a:cubicBezTo>
                    <a:lnTo>
                      <a:pt x="0" y="73287"/>
                    </a:lnTo>
                    <a:cubicBezTo>
                      <a:pt x="0" y="32811"/>
                      <a:pt x="32811" y="0"/>
                      <a:pt x="7328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4549803" y="3267774"/>
                <a:ext cx="1569120" cy="1809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439"/>
                  </a:lnSpc>
                </a:pPr>
                <a:r>
                  <a:rPr lang="en-US" sz="1200" b="1" spc="12" dirty="0">
                    <a:solidFill>
                      <a:srgbClr val="1C1E12"/>
                    </a:solidFill>
                    <a:latin typeface="League Spartan" pitchFamily="2" charset="0"/>
                  </a:rPr>
                  <a:t>Mindmap</a:t>
                </a:r>
              </a:p>
            </p:txBody>
          </p:sp>
          <p:sp>
            <p:nvSpPr>
              <p:cNvPr id="94" name="TextBox 94"/>
              <p:cNvSpPr txBox="1"/>
              <p:nvPr/>
            </p:nvSpPr>
            <p:spPr>
              <a:xfrm>
                <a:off x="4545041" y="2977543"/>
                <a:ext cx="1569120" cy="3143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2400"/>
                  </a:lnSpc>
                </a:pPr>
                <a:r>
                  <a:rPr lang="en-US" sz="2000" b="1" spc="20" dirty="0">
                    <a:solidFill>
                      <a:srgbClr val="1C1E12"/>
                    </a:solidFill>
                    <a:latin typeface="League Spartan" pitchFamily="2" charset="0"/>
                  </a:rPr>
                  <a:t>Personal </a:t>
                </a:r>
              </a:p>
            </p:txBody>
          </p:sp>
          <p:sp>
            <p:nvSpPr>
              <p:cNvPr id="114" name="Freeform 114"/>
              <p:cNvSpPr/>
              <p:nvPr/>
            </p:nvSpPr>
            <p:spPr>
              <a:xfrm>
                <a:off x="5221825" y="3465921"/>
                <a:ext cx="1036194" cy="1135272"/>
              </a:xfrm>
              <a:custGeom>
                <a:avLst/>
                <a:gdLst/>
                <a:ahLst/>
                <a:cxnLst/>
                <a:rect l="l" t="t" r="r" b="b"/>
                <a:pathLst>
                  <a:path w="1036194" h="1135272">
                    <a:moveTo>
                      <a:pt x="0" y="0"/>
                    </a:moveTo>
                    <a:lnTo>
                      <a:pt x="1036194" y="0"/>
                    </a:lnTo>
                    <a:lnTo>
                      <a:pt x="1036194" y="1135272"/>
                    </a:lnTo>
                    <a:lnTo>
                      <a:pt x="0" y="113527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3" name="TemplateLAB"/>
            <p:cNvSpPr/>
            <p:nvPr/>
          </p:nvSpPr>
          <p:spPr>
            <a:xfrm>
              <a:off x="5042765" y="4868127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9"/>
                  </a:lnTo>
                  <a:lnTo>
                    <a:pt x="0" y="1002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DM Sans</vt:lpstr>
      <vt:lpstr>Calibri</vt:lpstr>
      <vt:lpstr>Arial</vt:lpstr>
      <vt:lpstr>League Spartan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17</cp:revision>
  <dcterms:created xsi:type="dcterms:W3CDTF">2006-08-16T00:00:00Z</dcterms:created>
  <dcterms:modified xsi:type="dcterms:W3CDTF">2024-02-07T10:07:14Z</dcterms:modified>
  <dc:identifier>DAF8F5adHPs</dc:identifier>
</cp:coreProperties>
</file>