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0693400" cy="7556500"/>
  <p:notesSz cx="6858000" cy="9144000"/>
  <p:embeddedFontLst>
    <p:embeddedFont>
      <p:font typeface="Fredoka" pitchFamily="2" charset="-79"/>
      <p:regular r:id="rId3"/>
      <p:bold r:id="rId4"/>
    </p:embeddedFont>
    <p:embeddedFont>
      <p:font typeface="Rowdies" pitchFamily="2" charset="0"/>
      <p:regular r:id="rId5"/>
      <p:bold r:id="rId6"/>
    </p:embeddedFont>
    <p:embeddedFont>
      <p:font typeface="Rowdies Light" pitchFamily="2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678" y="1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E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1">
            <a:extLst>
              <a:ext uri="{FF2B5EF4-FFF2-40B4-BE49-F238E27FC236}">
                <a16:creationId xmlns:a16="http://schemas.microsoft.com/office/drawing/2014/main" id="{E1897024-65E9-4C60-202C-CA8E4043630C}"/>
              </a:ext>
            </a:extLst>
          </p:cNvPr>
          <p:cNvGrpSpPr/>
          <p:nvPr/>
        </p:nvGrpSpPr>
        <p:grpSpPr>
          <a:xfrm>
            <a:off x="756000" y="-1"/>
            <a:ext cx="9582234" cy="10491501"/>
            <a:chOff x="756000" y="-1"/>
            <a:chExt cx="9582234" cy="10491501"/>
          </a:xfrm>
        </p:grpSpPr>
        <p:sp>
          <p:nvSpPr>
            <p:cNvPr id="2" name="Freeform 2"/>
            <p:cNvSpPr/>
            <p:nvPr/>
          </p:nvSpPr>
          <p:spPr>
            <a:xfrm>
              <a:off x="913061" y="1817689"/>
              <a:ext cx="8867279" cy="8673811"/>
            </a:xfrm>
            <a:custGeom>
              <a:avLst/>
              <a:gdLst/>
              <a:ahLst/>
              <a:cxnLst/>
              <a:rect l="l" t="t" r="r" b="b"/>
              <a:pathLst>
                <a:path w="8867279" h="8673811">
                  <a:moveTo>
                    <a:pt x="0" y="0"/>
                  </a:moveTo>
                  <a:lnTo>
                    <a:pt x="8867278" y="0"/>
                  </a:lnTo>
                  <a:lnTo>
                    <a:pt x="8867278" y="8673811"/>
                  </a:lnTo>
                  <a:lnTo>
                    <a:pt x="0" y="86738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6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087B911-0F3E-FC35-6756-EFB0FA025692}"/>
                </a:ext>
              </a:extLst>
            </p:cNvPr>
            <p:cNvGrpSpPr/>
            <p:nvPr/>
          </p:nvGrpSpPr>
          <p:grpSpPr>
            <a:xfrm>
              <a:off x="4233532" y="-1"/>
              <a:ext cx="2226336" cy="7556502"/>
              <a:chOff x="4233532" y="-1"/>
              <a:chExt cx="2226336" cy="7556502"/>
            </a:xfrm>
          </p:grpSpPr>
          <p:sp>
            <p:nvSpPr>
              <p:cNvPr id="23" name="Freeform 23"/>
              <p:cNvSpPr/>
              <p:nvPr/>
            </p:nvSpPr>
            <p:spPr>
              <a:xfrm>
                <a:off x="4233532" y="4750413"/>
                <a:ext cx="2226336" cy="2806088"/>
              </a:xfrm>
              <a:custGeom>
                <a:avLst/>
                <a:gdLst/>
                <a:ahLst/>
                <a:cxnLst/>
                <a:rect l="l" t="t" r="r" b="b"/>
                <a:pathLst>
                  <a:path w="2226336" h="2964855">
                    <a:moveTo>
                      <a:pt x="0" y="0"/>
                    </a:moveTo>
                    <a:lnTo>
                      <a:pt x="2226336" y="0"/>
                    </a:lnTo>
                    <a:lnTo>
                      <a:pt x="2226336" y="2964854"/>
                    </a:lnTo>
                    <a:lnTo>
                      <a:pt x="0" y="2964854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 b="-5658"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D5CF575B-380A-62AC-A919-16D5A40CB0AD}"/>
                  </a:ext>
                </a:extLst>
              </p:cNvPr>
              <p:cNvSpPr/>
              <p:nvPr/>
            </p:nvSpPr>
            <p:spPr>
              <a:xfrm>
                <a:off x="4363639" y="-1"/>
                <a:ext cx="1966695" cy="5707068"/>
              </a:xfrm>
              <a:custGeom>
                <a:avLst/>
                <a:gdLst>
                  <a:gd name="connsiteX0" fmla="*/ 0 w 1966695"/>
                  <a:gd name="connsiteY0" fmla="*/ 0 h 5707068"/>
                  <a:gd name="connsiteX1" fmla="*/ 1966695 w 1966695"/>
                  <a:gd name="connsiteY1" fmla="*/ 0 h 5707068"/>
                  <a:gd name="connsiteX2" fmla="*/ 1395297 w 1966695"/>
                  <a:gd name="connsiteY2" fmla="*/ 5612389 h 5707068"/>
                  <a:gd name="connsiteX3" fmla="*/ 1301580 w 1966695"/>
                  <a:gd name="connsiteY3" fmla="*/ 5653419 h 5707068"/>
                  <a:gd name="connsiteX4" fmla="*/ 957661 w 1966695"/>
                  <a:gd name="connsiteY4" fmla="*/ 5707068 h 5707068"/>
                  <a:gd name="connsiteX5" fmla="*/ 613743 w 1966695"/>
                  <a:gd name="connsiteY5" fmla="*/ 5653419 h 5707068"/>
                  <a:gd name="connsiteX6" fmla="*/ 601913 w 1966695"/>
                  <a:gd name="connsiteY6" fmla="*/ 5648240 h 5707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6695" h="5707068">
                    <a:moveTo>
                      <a:pt x="0" y="0"/>
                    </a:moveTo>
                    <a:lnTo>
                      <a:pt x="1966695" y="0"/>
                    </a:lnTo>
                    <a:lnTo>
                      <a:pt x="1395297" y="5612389"/>
                    </a:lnTo>
                    <a:lnTo>
                      <a:pt x="1301580" y="5653419"/>
                    </a:lnTo>
                    <a:cubicBezTo>
                      <a:pt x="1199345" y="5687634"/>
                      <a:pt x="1082187" y="5707068"/>
                      <a:pt x="957661" y="5707068"/>
                    </a:cubicBezTo>
                    <a:cubicBezTo>
                      <a:pt x="833135" y="5707068"/>
                      <a:pt x="715977" y="5687634"/>
                      <a:pt x="613743" y="5653419"/>
                    </a:cubicBezTo>
                    <a:lnTo>
                      <a:pt x="601913" y="564824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EBB">
                      <a:alpha val="50000"/>
                    </a:srgbClr>
                  </a:gs>
                  <a:gs pos="33333">
                    <a:srgbClr val="009EBB">
                      <a:alpha val="50000"/>
                    </a:srgbClr>
                  </a:gs>
                  <a:gs pos="66667">
                    <a:srgbClr val="FFFFFF">
                      <a:alpha val="50000"/>
                    </a:srgbClr>
                  </a:gs>
                  <a:gs pos="100000">
                    <a:srgbClr val="FFFFFF">
                      <a:alpha val="50000"/>
                    </a:srgbClr>
                  </a:gs>
                </a:gsLst>
                <a:lin ang="5400000"/>
              </a:gradFill>
            </p:spPr>
            <p:txBody>
              <a:bodyPr wrap="square"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228AC5C-3B2D-48E5-79E3-F99D92F863EB}"/>
                </a:ext>
              </a:extLst>
            </p:cNvPr>
            <p:cNvGrpSpPr/>
            <p:nvPr/>
          </p:nvGrpSpPr>
          <p:grpSpPr>
            <a:xfrm>
              <a:off x="7239345" y="4943288"/>
              <a:ext cx="2696655" cy="1464304"/>
              <a:chOff x="7239345" y="4943288"/>
              <a:chExt cx="2696655" cy="1464304"/>
            </a:xfrm>
          </p:grpSpPr>
          <p:sp>
            <p:nvSpPr>
              <p:cNvPr id="19" name="Freeform 19"/>
              <p:cNvSpPr/>
              <p:nvPr/>
            </p:nvSpPr>
            <p:spPr>
              <a:xfrm>
                <a:off x="7239345" y="4943288"/>
                <a:ext cx="2696655" cy="1464304"/>
              </a:xfrm>
              <a:custGeom>
                <a:avLst/>
                <a:gdLst/>
                <a:ahLst/>
                <a:cxnLst/>
                <a:rect l="l" t="t" r="r" b="b"/>
                <a:pathLst>
                  <a:path w="1214804" h="659648">
                    <a:moveTo>
                      <a:pt x="28709" y="0"/>
                    </a:moveTo>
                    <a:lnTo>
                      <a:pt x="1186095" y="0"/>
                    </a:lnTo>
                    <a:cubicBezTo>
                      <a:pt x="1193709" y="0"/>
                      <a:pt x="1201011" y="3025"/>
                      <a:pt x="1206396" y="8409"/>
                    </a:cubicBezTo>
                    <a:cubicBezTo>
                      <a:pt x="1211780" y="13793"/>
                      <a:pt x="1214804" y="21095"/>
                      <a:pt x="1214804" y="28709"/>
                    </a:cubicBezTo>
                    <a:lnTo>
                      <a:pt x="1214804" y="630939"/>
                    </a:lnTo>
                    <a:cubicBezTo>
                      <a:pt x="1214804" y="638553"/>
                      <a:pt x="1211780" y="645855"/>
                      <a:pt x="1206396" y="651239"/>
                    </a:cubicBezTo>
                    <a:cubicBezTo>
                      <a:pt x="1201011" y="656623"/>
                      <a:pt x="1193709" y="659648"/>
                      <a:pt x="1186095" y="659648"/>
                    </a:cubicBezTo>
                    <a:lnTo>
                      <a:pt x="28709" y="659648"/>
                    </a:lnTo>
                    <a:cubicBezTo>
                      <a:pt x="21095" y="659648"/>
                      <a:pt x="13793" y="656623"/>
                      <a:pt x="8409" y="651239"/>
                    </a:cubicBezTo>
                    <a:cubicBezTo>
                      <a:pt x="3025" y="645855"/>
                      <a:pt x="0" y="638553"/>
                      <a:pt x="0" y="630939"/>
                    </a:cubicBezTo>
                    <a:lnTo>
                      <a:pt x="0" y="28709"/>
                    </a:lnTo>
                    <a:cubicBezTo>
                      <a:pt x="0" y="21095"/>
                      <a:pt x="3025" y="13793"/>
                      <a:pt x="8409" y="8409"/>
                    </a:cubicBezTo>
                    <a:cubicBezTo>
                      <a:pt x="13793" y="3025"/>
                      <a:pt x="21095" y="0"/>
                      <a:pt x="287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4771CDBC-DAA9-6340-F35F-93E854CAD75D}"/>
                  </a:ext>
                </a:extLst>
              </p:cNvPr>
              <p:cNvGrpSpPr/>
              <p:nvPr/>
            </p:nvGrpSpPr>
            <p:grpSpPr>
              <a:xfrm>
                <a:off x="7447759" y="5201852"/>
                <a:ext cx="2279826" cy="947177"/>
                <a:chOff x="7447759" y="5187564"/>
                <a:chExt cx="2279826" cy="947177"/>
              </a:xfrm>
            </p:grpSpPr>
            <p:sp>
              <p:nvSpPr>
                <p:cNvPr id="21" name="TextBox 21"/>
                <p:cNvSpPr txBox="1"/>
                <p:nvPr/>
              </p:nvSpPr>
              <p:spPr>
                <a:xfrm>
                  <a:off x="7447759" y="5187564"/>
                  <a:ext cx="2279826" cy="19845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50" u="none" strike="noStrike" dirty="0">
                      <a:solidFill>
                        <a:srgbClr val="009EBB"/>
                      </a:solidFill>
                      <a:latin typeface="Rowdies"/>
                    </a:rPr>
                    <a:t>ECO-CONSCIOUS DESIGN</a:t>
                  </a:r>
                </a:p>
              </p:txBody>
            </p:sp>
            <p:sp>
              <p:nvSpPr>
                <p:cNvPr id="22" name="TextBox 22"/>
                <p:cNvSpPr txBox="1"/>
                <p:nvPr/>
              </p:nvSpPr>
              <p:spPr>
                <a:xfrm>
                  <a:off x="7507386" y="5449151"/>
                  <a:ext cx="2160573" cy="68559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Entail selecting materials and processes </a:t>
                  </a:r>
                </a:p>
                <a:p>
                  <a:pPr algn="ctr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that prioritize environmental responsibility, aiming to minimize negative impacts on ecosystems while fostering sustainability throughout the design lifecycle</a:t>
                  </a:r>
                </a:p>
              </p:txBody>
            </p: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AB06D9E-9973-1346-A1A1-85B8D0B5088B}"/>
                </a:ext>
              </a:extLst>
            </p:cNvPr>
            <p:cNvGrpSpPr/>
            <p:nvPr/>
          </p:nvGrpSpPr>
          <p:grpSpPr>
            <a:xfrm>
              <a:off x="756000" y="4943288"/>
              <a:ext cx="2696655" cy="1464304"/>
              <a:chOff x="756000" y="4943288"/>
              <a:chExt cx="2696655" cy="1464304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756000" y="4943288"/>
                <a:ext cx="2696655" cy="1464304"/>
              </a:xfrm>
              <a:custGeom>
                <a:avLst/>
                <a:gdLst/>
                <a:ahLst/>
                <a:cxnLst/>
                <a:rect l="l" t="t" r="r" b="b"/>
                <a:pathLst>
                  <a:path w="1214804" h="659648">
                    <a:moveTo>
                      <a:pt x="28709" y="0"/>
                    </a:moveTo>
                    <a:lnTo>
                      <a:pt x="1186095" y="0"/>
                    </a:lnTo>
                    <a:cubicBezTo>
                      <a:pt x="1193709" y="0"/>
                      <a:pt x="1201011" y="3025"/>
                      <a:pt x="1206396" y="8409"/>
                    </a:cubicBezTo>
                    <a:cubicBezTo>
                      <a:pt x="1211780" y="13793"/>
                      <a:pt x="1214804" y="21095"/>
                      <a:pt x="1214804" y="28709"/>
                    </a:cubicBezTo>
                    <a:lnTo>
                      <a:pt x="1214804" y="630939"/>
                    </a:lnTo>
                    <a:cubicBezTo>
                      <a:pt x="1214804" y="638553"/>
                      <a:pt x="1211780" y="645855"/>
                      <a:pt x="1206396" y="651239"/>
                    </a:cubicBezTo>
                    <a:cubicBezTo>
                      <a:pt x="1201011" y="656623"/>
                      <a:pt x="1193709" y="659648"/>
                      <a:pt x="1186095" y="659648"/>
                    </a:cubicBezTo>
                    <a:lnTo>
                      <a:pt x="28709" y="659648"/>
                    </a:lnTo>
                    <a:cubicBezTo>
                      <a:pt x="21095" y="659648"/>
                      <a:pt x="13793" y="656623"/>
                      <a:pt x="8409" y="651239"/>
                    </a:cubicBezTo>
                    <a:cubicBezTo>
                      <a:pt x="3025" y="645855"/>
                      <a:pt x="0" y="638553"/>
                      <a:pt x="0" y="630939"/>
                    </a:cubicBezTo>
                    <a:lnTo>
                      <a:pt x="0" y="28709"/>
                    </a:lnTo>
                    <a:cubicBezTo>
                      <a:pt x="0" y="21095"/>
                      <a:pt x="3025" y="13793"/>
                      <a:pt x="8409" y="8409"/>
                    </a:cubicBezTo>
                    <a:cubicBezTo>
                      <a:pt x="13793" y="3025"/>
                      <a:pt x="21095" y="0"/>
                      <a:pt x="287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6178EFFC-C04F-E29C-9C68-489082C31E57}"/>
                  </a:ext>
                </a:extLst>
              </p:cNvPr>
              <p:cNvGrpSpPr/>
              <p:nvPr/>
            </p:nvGrpSpPr>
            <p:grpSpPr>
              <a:xfrm>
                <a:off x="964414" y="5201852"/>
                <a:ext cx="2279826" cy="947177"/>
                <a:chOff x="964414" y="5187564"/>
                <a:chExt cx="2279826" cy="947177"/>
              </a:xfrm>
            </p:grpSpPr>
            <p:sp>
              <p:nvSpPr>
                <p:cNvPr id="16" name="TextBox 16"/>
                <p:cNvSpPr txBox="1"/>
                <p:nvPr/>
              </p:nvSpPr>
              <p:spPr>
                <a:xfrm>
                  <a:off x="964414" y="5187564"/>
                  <a:ext cx="2279826" cy="19845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50" u="none" strike="noStrike" dirty="0">
                      <a:solidFill>
                        <a:srgbClr val="009EBB"/>
                      </a:solidFill>
                      <a:latin typeface="Rowdies"/>
                    </a:rPr>
                    <a:t>USER-CENTRIC AESTHETICS</a:t>
                  </a:r>
                </a:p>
              </p:txBody>
            </p:sp>
            <p:sp>
              <p:nvSpPr>
                <p:cNvPr id="17" name="TextBox 17"/>
                <p:cNvSpPr txBox="1"/>
                <p:nvPr/>
              </p:nvSpPr>
              <p:spPr>
                <a:xfrm>
                  <a:off x="1024041" y="5449151"/>
                  <a:ext cx="2160573" cy="68559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Prioritizing the needs, preferences, and experiences of users in the design process to craft aesthetic solutions that resonate with them on an emotional and functional level, enhancing usability and satisfaction</a:t>
                  </a:r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9628537-6224-1804-9E15-E7D1FA5B9A1A}"/>
                </a:ext>
              </a:extLst>
            </p:cNvPr>
            <p:cNvGrpSpPr/>
            <p:nvPr/>
          </p:nvGrpSpPr>
          <p:grpSpPr>
            <a:xfrm>
              <a:off x="6695011" y="2576030"/>
              <a:ext cx="2696655" cy="1464304"/>
              <a:chOff x="6695011" y="2576030"/>
              <a:chExt cx="2696655" cy="1464304"/>
            </a:xfrm>
          </p:grpSpPr>
          <p:sp>
            <p:nvSpPr>
              <p:cNvPr id="9" name="Freeform 9"/>
              <p:cNvSpPr/>
              <p:nvPr/>
            </p:nvSpPr>
            <p:spPr>
              <a:xfrm>
                <a:off x="6695011" y="2576030"/>
                <a:ext cx="2696655" cy="1464304"/>
              </a:xfrm>
              <a:custGeom>
                <a:avLst/>
                <a:gdLst/>
                <a:ahLst/>
                <a:cxnLst/>
                <a:rect l="l" t="t" r="r" b="b"/>
                <a:pathLst>
                  <a:path w="1214804" h="659648">
                    <a:moveTo>
                      <a:pt x="28709" y="0"/>
                    </a:moveTo>
                    <a:lnTo>
                      <a:pt x="1186095" y="0"/>
                    </a:lnTo>
                    <a:cubicBezTo>
                      <a:pt x="1193709" y="0"/>
                      <a:pt x="1201011" y="3025"/>
                      <a:pt x="1206396" y="8409"/>
                    </a:cubicBezTo>
                    <a:cubicBezTo>
                      <a:pt x="1211780" y="13793"/>
                      <a:pt x="1214804" y="21095"/>
                      <a:pt x="1214804" y="28709"/>
                    </a:cubicBezTo>
                    <a:lnTo>
                      <a:pt x="1214804" y="630939"/>
                    </a:lnTo>
                    <a:cubicBezTo>
                      <a:pt x="1214804" y="638553"/>
                      <a:pt x="1211780" y="645855"/>
                      <a:pt x="1206396" y="651239"/>
                    </a:cubicBezTo>
                    <a:cubicBezTo>
                      <a:pt x="1201011" y="656623"/>
                      <a:pt x="1193709" y="659648"/>
                      <a:pt x="1186095" y="659648"/>
                    </a:cubicBezTo>
                    <a:lnTo>
                      <a:pt x="28709" y="659648"/>
                    </a:lnTo>
                    <a:cubicBezTo>
                      <a:pt x="21095" y="659648"/>
                      <a:pt x="13793" y="656623"/>
                      <a:pt x="8409" y="651239"/>
                    </a:cubicBezTo>
                    <a:cubicBezTo>
                      <a:pt x="3025" y="645855"/>
                      <a:pt x="0" y="638553"/>
                      <a:pt x="0" y="630939"/>
                    </a:cubicBezTo>
                    <a:lnTo>
                      <a:pt x="0" y="28709"/>
                    </a:lnTo>
                    <a:cubicBezTo>
                      <a:pt x="0" y="21095"/>
                      <a:pt x="3025" y="13793"/>
                      <a:pt x="8409" y="8409"/>
                    </a:cubicBezTo>
                    <a:cubicBezTo>
                      <a:pt x="13793" y="3025"/>
                      <a:pt x="21095" y="0"/>
                      <a:pt x="287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BFC0633E-666F-94DF-12CB-19B2F3DCA789}"/>
                  </a:ext>
                </a:extLst>
              </p:cNvPr>
              <p:cNvGrpSpPr/>
              <p:nvPr/>
            </p:nvGrpSpPr>
            <p:grpSpPr>
              <a:xfrm>
                <a:off x="6903425" y="2834593"/>
                <a:ext cx="2279826" cy="947177"/>
                <a:chOff x="6903425" y="2820306"/>
                <a:chExt cx="2279826" cy="947177"/>
              </a:xfrm>
            </p:grpSpPr>
            <p:sp>
              <p:nvSpPr>
                <p:cNvPr id="11" name="TextBox 11"/>
                <p:cNvSpPr txBox="1"/>
                <p:nvPr/>
              </p:nvSpPr>
              <p:spPr>
                <a:xfrm>
                  <a:off x="6903425" y="2820306"/>
                  <a:ext cx="2279826" cy="19845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50" u="none" strike="noStrike" dirty="0">
                      <a:solidFill>
                        <a:srgbClr val="009EBB"/>
                      </a:solidFill>
                      <a:latin typeface="Rowdies"/>
                    </a:rPr>
                    <a:t>VISUAL COMMUNICATION </a:t>
                  </a:r>
                </a:p>
              </p:txBody>
            </p:sp>
            <p:sp>
              <p:nvSpPr>
                <p:cNvPr id="12" name="TextBox 12"/>
                <p:cNvSpPr txBox="1"/>
                <p:nvPr/>
              </p:nvSpPr>
              <p:spPr>
                <a:xfrm>
                  <a:off x="6963052" y="3081893"/>
                  <a:ext cx="2160573" cy="68559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Utilizing various visual elements such as </a:t>
                  </a:r>
                </a:p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color, typography, and layout to convey messages effectively, captivate audiences, </a:t>
                  </a:r>
                </a:p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and establish meaningful connections </a:t>
                  </a:r>
                </a:p>
                <a:p>
                  <a:pPr algn="ctr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through the language of design</a:t>
                  </a: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90D44E2-271F-0350-3F32-5A9C28DAFC48}"/>
                </a:ext>
              </a:extLst>
            </p:cNvPr>
            <p:cNvGrpSpPr/>
            <p:nvPr/>
          </p:nvGrpSpPr>
          <p:grpSpPr>
            <a:xfrm>
              <a:off x="1300334" y="2576030"/>
              <a:ext cx="2696655" cy="1464304"/>
              <a:chOff x="1300334" y="2576030"/>
              <a:chExt cx="2696655" cy="1464304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1300334" y="2576030"/>
                <a:ext cx="2696655" cy="1464304"/>
              </a:xfrm>
              <a:custGeom>
                <a:avLst/>
                <a:gdLst/>
                <a:ahLst/>
                <a:cxnLst/>
                <a:rect l="l" t="t" r="r" b="b"/>
                <a:pathLst>
                  <a:path w="1214804" h="659648">
                    <a:moveTo>
                      <a:pt x="28709" y="0"/>
                    </a:moveTo>
                    <a:lnTo>
                      <a:pt x="1186095" y="0"/>
                    </a:lnTo>
                    <a:cubicBezTo>
                      <a:pt x="1193709" y="0"/>
                      <a:pt x="1201011" y="3025"/>
                      <a:pt x="1206396" y="8409"/>
                    </a:cubicBezTo>
                    <a:cubicBezTo>
                      <a:pt x="1211780" y="13793"/>
                      <a:pt x="1214804" y="21095"/>
                      <a:pt x="1214804" y="28709"/>
                    </a:cubicBezTo>
                    <a:lnTo>
                      <a:pt x="1214804" y="630939"/>
                    </a:lnTo>
                    <a:cubicBezTo>
                      <a:pt x="1214804" y="638553"/>
                      <a:pt x="1211780" y="645855"/>
                      <a:pt x="1206396" y="651239"/>
                    </a:cubicBezTo>
                    <a:cubicBezTo>
                      <a:pt x="1201011" y="656623"/>
                      <a:pt x="1193709" y="659648"/>
                      <a:pt x="1186095" y="659648"/>
                    </a:cubicBezTo>
                    <a:lnTo>
                      <a:pt x="28709" y="659648"/>
                    </a:lnTo>
                    <a:cubicBezTo>
                      <a:pt x="21095" y="659648"/>
                      <a:pt x="13793" y="656623"/>
                      <a:pt x="8409" y="651239"/>
                    </a:cubicBezTo>
                    <a:cubicBezTo>
                      <a:pt x="3025" y="645855"/>
                      <a:pt x="0" y="638553"/>
                      <a:pt x="0" y="630939"/>
                    </a:cubicBezTo>
                    <a:lnTo>
                      <a:pt x="0" y="28709"/>
                    </a:lnTo>
                    <a:cubicBezTo>
                      <a:pt x="0" y="21095"/>
                      <a:pt x="3025" y="13793"/>
                      <a:pt x="8409" y="8409"/>
                    </a:cubicBezTo>
                    <a:cubicBezTo>
                      <a:pt x="13793" y="3025"/>
                      <a:pt x="21095" y="0"/>
                      <a:pt x="287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9050" cap="sq">
                <a:solidFill>
                  <a:srgbClr val="000000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8AE3310-62A4-5E72-F7A3-EDD4F45554C5}"/>
                  </a:ext>
                </a:extLst>
              </p:cNvPr>
              <p:cNvGrpSpPr/>
              <p:nvPr/>
            </p:nvGrpSpPr>
            <p:grpSpPr>
              <a:xfrm>
                <a:off x="1508749" y="2834556"/>
                <a:ext cx="2279826" cy="947251"/>
                <a:chOff x="1508748" y="2820232"/>
                <a:chExt cx="2279826" cy="947251"/>
              </a:xfrm>
            </p:grpSpPr>
            <p:sp>
              <p:nvSpPr>
                <p:cNvPr id="6" name="TextBox 6"/>
                <p:cNvSpPr txBox="1"/>
                <p:nvPr/>
              </p:nvSpPr>
              <p:spPr>
                <a:xfrm>
                  <a:off x="1508748" y="2820232"/>
                  <a:ext cx="2279826" cy="19845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679"/>
                    </a:lnSpc>
                    <a:spcBef>
                      <a:spcPct val="0"/>
                    </a:spcBef>
                  </a:pPr>
                  <a:r>
                    <a:rPr lang="en-US" sz="1150" dirty="0">
                      <a:solidFill>
                        <a:srgbClr val="009EBB"/>
                      </a:solidFill>
                      <a:latin typeface="Rowdies"/>
                    </a:rPr>
                    <a:t>INNOVATION IN DESIGN</a:t>
                  </a:r>
                </a:p>
              </p:txBody>
            </p:sp>
            <p:sp>
              <p:nvSpPr>
                <p:cNvPr id="7" name="TextBox 7"/>
                <p:cNvSpPr txBox="1"/>
                <p:nvPr/>
              </p:nvSpPr>
              <p:spPr>
                <a:xfrm>
                  <a:off x="1568375" y="3081893"/>
                  <a:ext cx="2160573" cy="68559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Constantly evolving methodologies </a:t>
                  </a:r>
                </a:p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and approaches that push boundaries, fostering new solutions, and challenging </a:t>
                  </a:r>
                </a:p>
                <a:p>
                  <a:pPr algn="ctr">
                    <a:lnSpc>
                      <a:spcPts val="1120"/>
                    </a:lnSpc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conventional paradigms to create </a:t>
                  </a:r>
                </a:p>
                <a:p>
                  <a:pPr algn="ctr">
                    <a:lnSpc>
                      <a:spcPts val="1120"/>
                    </a:lnSpc>
                    <a:spcBef>
                      <a:spcPct val="0"/>
                    </a:spcBef>
                  </a:pPr>
                  <a:r>
                    <a:rPr lang="en-US" sz="800" dirty="0">
                      <a:solidFill>
                        <a:srgbClr val="404040"/>
                      </a:solidFill>
                      <a:latin typeface="Fredoka"/>
                    </a:rPr>
                    <a:t>impactful and novel design experiences</a:t>
                  </a:r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6CAB2E8C-36F1-E62A-FAE5-CBDD123CE71C}"/>
                </a:ext>
              </a:extLst>
            </p:cNvPr>
            <p:cNvGrpSpPr/>
            <p:nvPr/>
          </p:nvGrpSpPr>
          <p:grpSpPr>
            <a:xfrm>
              <a:off x="3011167" y="860775"/>
              <a:ext cx="4671066" cy="976709"/>
              <a:chOff x="3011167" y="860775"/>
              <a:chExt cx="4671066" cy="976709"/>
            </a:xfrm>
          </p:grpSpPr>
          <p:sp>
            <p:nvSpPr>
              <p:cNvPr id="28" name="TextBox 28"/>
              <p:cNvSpPr txBox="1"/>
              <p:nvPr/>
            </p:nvSpPr>
            <p:spPr>
              <a:xfrm>
                <a:off x="3011167" y="860775"/>
                <a:ext cx="4671066" cy="56425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4422"/>
                  </a:lnSpc>
                </a:pPr>
                <a:r>
                  <a:rPr lang="en-US" sz="4600" b="1" dirty="0">
                    <a:solidFill>
                      <a:srgbClr val="FFFFFF"/>
                    </a:solidFill>
                    <a:latin typeface="Rowdies" charset="0"/>
                  </a:rPr>
                  <a:t>CREATIVE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3738602" y="1401211"/>
                <a:ext cx="3216196" cy="43627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440"/>
                  </a:lnSpc>
                </a:pPr>
                <a:r>
                  <a:rPr lang="en-US" sz="3600" dirty="0">
                    <a:solidFill>
                      <a:srgbClr val="FFFFFF"/>
                    </a:solidFill>
                    <a:latin typeface="Rowdies Light"/>
                  </a:rPr>
                  <a:t>MIND MAP</a:t>
                </a:r>
              </a:p>
            </p:txBody>
          </p:sp>
        </p:grpSp>
        <p:sp>
          <p:nvSpPr>
            <p:cNvPr id="27" name="TemplateLAB"/>
            <p:cNvSpPr/>
            <p:nvPr/>
          </p:nvSpPr>
          <p:spPr>
            <a:xfrm rot="-5400000">
              <a:off x="9984150" y="5625291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122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Rowdies</vt:lpstr>
      <vt:lpstr>Rowdies Light</vt:lpstr>
      <vt:lpstr>Calibri</vt:lpstr>
      <vt:lpstr>Fredoka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16</cp:revision>
  <dcterms:created xsi:type="dcterms:W3CDTF">2006-08-16T00:00:00Z</dcterms:created>
  <dcterms:modified xsi:type="dcterms:W3CDTF">2024-02-07T08:51:09Z</dcterms:modified>
  <dc:identifier>DAF8F5adHPs</dc:identifier>
</cp:coreProperties>
</file>