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9" r:id="rId2"/>
  </p:sldIdLst>
  <p:sldSz cx="10693400" cy="7556500"/>
  <p:notesSz cx="6858000" cy="9144000"/>
  <p:embeddedFontLst>
    <p:embeddedFont>
      <p:font typeface="Fredoka" pitchFamily="2" charset="-79"/>
      <p:regular r:id="rId3"/>
      <p:bold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70" autoAdjust="0"/>
    <p:restoredTop sz="94622" autoAdjust="0"/>
  </p:normalViewPr>
  <p:slideViewPr>
    <p:cSldViewPr>
      <p:cViewPr>
        <p:scale>
          <a:sx n="75" d="100"/>
          <a:sy n="75" d="100"/>
        </p:scale>
        <p:origin x="2298" y="588"/>
      </p:cViewPr>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3544E"/>
        </a:solidFill>
        <a:effectLst/>
      </p:bgPr>
    </p:bg>
    <p:spTree>
      <p:nvGrpSpPr>
        <p:cNvPr id="1" name="">
          <a:extLst>
            <a:ext uri="{FF2B5EF4-FFF2-40B4-BE49-F238E27FC236}">
              <a16:creationId xmlns:a16="http://schemas.microsoft.com/office/drawing/2014/main" id="{28CD5696-1B66-5C71-E830-4D0050369130}"/>
            </a:ext>
          </a:extLst>
        </p:cNvPr>
        <p:cNvGrpSpPr/>
        <p:nvPr/>
      </p:nvGrpSpPr>
      <p:grpSpPr>
        <a:xfrm>
          <a:off x="0" y="0"/>
          <a:ext cx="0" cy="0"/>
          <a:chOff x="0" y="0"/>
          <a:chExt cx="0" cy="0"/>
        </a:xfrm>
      </p:grpSpPr>
      <p:grpSp>
        <p:nvGrpSpPr>
          <p:cNvPr id="53" name="Group 3">
            <a:extLst>
              <a:ext uri="{FF2B5EF4-FFF2-40B4-BE49-F238E27FC236}">
                <a16:creationId xmlns:a16="http://schemas.microsoft.com/office/drawing/2014/main" id="{02769584-E5E3-280F-E21A-83F1E9EC62F8}"/>
              </a:ext>
            </a:extLst>
          </p:cNvPr>
          <p:cNvGrpSpPr/>
          <p:nvPr/>
        </p:nvGrpSpPr>
        <p:grpSpPr>
          <a:xfrm>
            <a:off x="700" y="673352"/>
            <a:ext cx="10692001" cy="6889498"/>
            <a:chOff x="700" y="673352"/>
            <a:chExt cx="10692001" cy="6889498"/>
          </a:xfrm>
        </p:grpSpPr>
        <p:sp>
          <p:nvSpPr>
            <p:cNvPr id="45" name="Freeform: Shape 44">
              <a:extLst>
                <a:ext uri="{FF2B5EF4-FFF2-40B4-BE49-F238E27FC236}">
                  <a16:creationId xmlns:a16="http://schemas.microsoft.com/office/drawing/2014/main" id="{4CA68F12-1BDC-D953-C1F3-4A9C195A0968}"/>
                </a:ext>
              </a:extLst>
            </p:cNvPr>
            <p:cNvSpPr/>
            <p:nvPr/>
          </p:nvSpPr>
          <p:spPr>
            <a:xfrm>
              <a:off x="700" y="6437300"/>
              <a:ext cx="10692001" cy="1119201"/>
            </a:xfrm>
            <a:custGeom>
              <a:avLst/>
              <a:gdLst>
                <a:gd name="connsiteX0" fmla="*/ 5346702 w 10692001"/>
                <a:gd name="connsiteY0" fmla="*/ 0 h 1119201"/>
                <a:gd name="connsiteX1" fmla="*/ 10508933 w 10692001"/>
                <a:gd name="connsiteY1" fmla="*/ 767612 h 1119201"/>
                <a:gd name="connsiteX2" fmla="*/ 10692001 w 10692001"/>
                <a:gd name="connsiteY2" fmla="*/ 852204 h 1119201"/>
                <a:gd name="connsiteX3" fmla="*/ 10692001 w 10692001"/>
                <a:gd name="connsiteY3" fmla="*/ 1119201 h 1119201"/>
                <a:gd name="connsiteX4" fmla="*/ 0 w 10692001"/>
                <a:gd name="connsiteY4" fmla="*/ 1119201 h 1119201"/>
                <a:gd name="connsiteX5" fmla="*/ 0 w 10692001"/>
                <a:gd name="connsiteY5" fmla="*/ 852852 h 1119201"/>
                <a:gd name="connsiteX6" fmla="*/ 184471 w 10692001"/>
                <a:gd name="connsiteY6" fmla="*/ 767612 h 1119201"/>
                <a:gd name="connsiteX7" fmla="*/ 5346702 w 10692001"/>
                <a:gd name="connsiteY7" fmla="*/ 0 h 111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92001" h="1119201">
                  <a:moveTo>
                    <a:pt x="5346702" y="0"/>
                  </a:moveTo>
                  <a:cubicBezTo>
                    <a:pt x="7468058" y="0"/>
                    <a:pt x="9347790" y="302336"/>
                    <a:pt x="10508933" y="767612"/>
                  </a:cubicBezTo>
                  <a:lnTo>
                    <a:pt x="10692001" y="852204"/>
                  </a:lnTo>
                  <a:lnTo>
                    <a:pt x="10692001" y="1119201"/>
                  </a:lnTo>
                  <a:lnTo>
                    <a:pt x="0" y="1119201"/>
                  </a:lnTo>
                  <a:lnTo>
                    <a:pt x="0" y="852852"/>
                  </a:lnTo>
                  <a:lnTo>
                    <a:pt x="184471" y="767612"/>
                  </a:lnTo>
                  <a:cubicBezTo>
                    <a:pt x="1345613" y="302336"/>
                    <a:pt x="3225347" y="0"/>
                    <a:pt x="5346702" y="0"/>
                  </a:cubicBezTo>
                  <a:close/>
                </a:path>
              </a:pathLst>
            </a:custGeom>
            <a:solidFill>
              <a:srgbClr val="FFFFFF">
                <a:alpha val="9804"/>
              </a:srgbClr>
            </a:solidFill>
          </p:spPr>
          <p:txBody>
            <a:bodyPr wrap="square">
              <a:noAutofit/>
            </a:bodyPr>
            <a:lstStyle/>
            <a:p>
              <a:endParaRPr lang="en-US" dirty="0"/>
            </a:p>
          </p:txBody>
        </p:sp>
        <p:grpSp>
          <p:nvGrpSpPr>
            <p:cNvPr id="50" name="Group 49">
              <a:extLst>
                <a:ext uri="{FF2B5EF4-FFF2-40B4-BE49-F238E27FC236}">
                  <a16:creationId xmlns:a16="http://schemas.microsoft.com/office/drawing/2014/main" id="{870AB015-C276-2C19-55FA-F9B5B574DC78}"/>
                </a:ext>
              </a:extLst>
            </p:cNvPr>
            <p:cNvGrpSpPr/>
            <p:nvPr/>
          </p:nvGrpSpPr>
          <p:grpSpPr>
            <a:xfrm>
              <a:off x="3040781" y="2761879"/>
              <a:ext cx="4610438" cy="2225692"/>
              <a:chOff x="3040781" y="2761879"/>
              <a:chExt cx="4610438" cy="2225692"/>
            </a:xfrm>
          </p:grpSpPr>
          <p:sp>
            <p:nvSpPr>
              <p:cNvPr id="5" name="AutoShape 5">
                <a:extLst>
                  <a:ext uri="{FF2B5EF4-FFF2-40B4-BE49-F238E27FC236}">
                    <a16:creationId xmlns:a16="http://schemas.microsoft.com/office/drawing/2014/main" id="{91A6C919-B753-57F1-6285-0DD02E5548CE}"/>
                  </a:ext>
                </a:extLst>
              </p:cNvPr>
              <p:cNvSpPr/>
              <p:nvPr/>
            </p:nvSpPr>
            <p:spPr>
              <a:xfrm flipV="1">
                <a:off x="4655561" y="2766209"/>
                <a:ext cx="0" cy="1667910"/>
              </a:xfrm>
              <a:prstGeom prst="line">
                <a:avLst/>
              </a:prstGeom>
              <a:ln w="28575" cap="flat">
                <a:solidFill>
                  <a:srgbClr val="FFFFFF"/>
                </a:solidFill>
                <a:prstDash val="solid"/>
                <a:headEnd type="none" w="sm" len="sm"/>
                <a:tailEnd type="none" w="sm" len="sm"/>
              </a:ln>
            </p:spPr>
            <p:txBody>
              <a:bodyPr/>
              <a:lstStyle/>
              <a:p>
                <a:endParaRPr lang="en-US" dirty="0"/>
              </a:p>
            </p:txBody>
          </p:sp>
          <p:sp>
            <p:nvSpPr>
              <p:cNvPr id="6" name="AutoShape 6">
                <a:extLst>
                  <a:ext uri="{FF2B5EF4-FFF2-40B4-BE49-F238E27FC236}">
                    <a16:creationId xmlns:a16="http://schemas.microsoft.com/office/drawing/2014/main" id="{63F76FB5-87DC-3DC2-5C67-8D54834A2FD4}"/>
                  </a:ext>
                </a:extLst>
              </p:cNvPr>
              <p:cNvSpPr/>
              <p:nvPr/>
            </p:nvSpPr>
            <p:spPr>
              <a:xfrm flipV="1">
                <a:off x="6041692" y="2773170"/>
                <a:ext cx="0" cy="1660949"/>
              </a:xfrm>
              <a:prstGeom prst="line">
                <a:avLst/>
              </a:prstGeom>
              <a:ln w="28575" cap="flat">
                <a:solidFill>
                  <a:srgbClr val="FFFFFF"/>
                </a:solidFill>
                <a:prstDash val="solid"/>
                <a:headEnd type="none" w="sm" len="sm"/>
                <a:tailEnd type="none" w="sm" len="sm"/>
              </a:ln>
            </p:spPr>
            <p:txBody>
              <a:bodyPr/>
              <a:lstStyle/>
              <a:p>
                <a:endParaRPr lang="en-US" dirty="0"/>
              </a:p>
            </p:txBody>
          </p:sp>
          <p:sp>
            <p:nvSpPr>
              <p:cNvPr id="7" name="AutoShape 7">
                <a:extLst>
                  <a:ext uri="{FF2B5EF4-FFF2-40B4-BE49-F238E27FC236}">
                    <a16:creationId xmlns:a16="http://schemas.microsoft.com/office/drawing/2014/main" id="{7C6977B1-ABA3-6C33-86D8-1A231B6EFDE7}"/>
                  </a:ext>
                </a:extLst>
              </p:cNvPr>
              <p:cNvSpPr/>
              <p:nvPr/>
            </p:nvSpPr>
            <p:spPr>
              <a:xfrm>
                <a:off x="3040781" y="4987571"/>
                <a:ext cx="1667719" cy="0"/>
              </a:xfrm>
              <a:prstGeom prst="line">
                <a:avLst/>
              </a:prstGeom>
              <a:ln w="28575" cap="flat">
                <a:solidFill>
                  <a:srgbClr val="FFFFFF"/>
                </a:solidFill>
                <a:prstDash val="solid"/>
                <a:headEnd type="oval" w="med" len="med"/>
                <a:tailEnd type="oval" w="med" len="med"/>
              </a:ln>
            </p:spPr>
            <p:txBody>
              <a:bodyPr/>
              <a:lstStyle/>
              <a:p>
                <a:endParaRPr lang="en-US" dirty="0"/>
              </a:p>
            </p:txBody>
          </p:sp>
          <p:sp>
            <p:nvSpPr>
              <p:cNvPr id="8" name="AutoShape 8">
                <a:extLst>
                  <a:ext uri="{FF2B5EF4-FFF2-40B4-BE49-F238E27FC236}">
                    <a16:creationId xmlns:a16="http://schemas.microsoft.com/office/drawing/2014/main" id="{7C9F9A0C-7589-6993-F054-2A689108F615}"/>
                  </a:ext>
                </a:extLst>
              </p:cNvPr>
              <p:cNvSpPr/>
              <p:nvPr/>
            </p:nvSpPr>
            <p:spPr>
              <a:xfrm>
                <a:off x="5983500" y="4987571"/>
                <a:ext cx="1667719" cy="0"/>
              </a:xfrm>
              <a:prstGeom prst="line">
                <a:avLst/>
              </a:prstGeom>
              <a:ln w="28575" cap="flat">
                <a:solidFill>
                  <a:srgbClr val="FFFFFF"/>
                </a:solidFill>
                <a:prstDash val="solid"/>
                <a:headEnd type="oval" w="med" len="med"/>
                <a:tailEnd type="oval" w="med" len="med"/>
              </a:ln>
            </p:spPr>
            <p:txBody>
              <a:bodyPr/>
              <a:lstStyle/>
              <a:p>
                <a:endParaRPr lang="en-US" dirty="0"/>
              </a:p>
            </p:txBody>
          </p:sp>
          <p:sp>
            <p:nvSpPr>
              <p:cNvPr id="17" name="AutoShape 17">
                <a:extLst>
                  <a:ext uri="{FF2B5EF4-FFF2-40B4-BE49-F238E27FC236}">
                    <a16:creationId xmlns:a16="http://schemas.microsoft.com/office/drawing/2014/main" id="{ED9EFB75-329B-F631-14AC-AE661C36019B}"/>
                  </a:ext>
                </a:extLst>
              </p:cNvPr>
              <p:cNvSpPr/>
              <p:nvPr/>
            </p:nvSpPr>
            <p:spPr>
              <a:xfrm>
                <a:off x="3898900" y="2761879"/>
                <a:ext cx="756661" cy="0"/>
              </a:xfrm>
              <a:prstGeom prst="line">
                <a:avLst/>
              </a:prstGeom>
              <a:ln w="28575" cap="flat">
                <a:solidFill>
                  <a:srgbClr val="FFFFFF"/>
                </a:solidFill>
                <a:prstDash val="solid"/>
                <a:headEnd type="oval" w="med" len="med"/>
                <a:tailEnd type="oval" w="med" len="med"/>
              </a:ln>
            </p:spPr>
            <p:txBody>
              <a:bodyPr/>
              <a:lstStyle/>
              <a:p>
                <a:endParaRPr lang="en-US" dirty="0"/>
              </a:p>
            </p:txBody>
          </p:sp>
          <p:sp>
            <p:nvSpPr>
              <p:cNvPr id="13" name="AutoShape 17">
                <a:extLst>
                  <a:ext uri="{FF2B5EF4-FFF2-40B4-BE49-F238E27FC236}">
                    <a16:creationId xmlns:a16="http://schemas.microsoft.com/office/drawing/2014/main" id="{E272FAFB-713D-0559-9E71-4DCCD65F1D38}"/>
                  </a:ext>
                </a:extLst>
              </p:cNvPr>
              <p:cNvSpPr/>
              <p:nvPr/>
            </p:nvSpPr>
            <p:spPr>
              <a:xfrm>
                <a:off x="6041692" y="2761879"/>
                <a:ext cx="756661" cy="0"/>
              </a:xfrm>
              <a:prstGeom prst="line">
                <a:avLst/>
              </a:prstGeom>
              <a:ln w="28575" cap="flat">
                <a:solidFill>
                  <a:srgbClr val="FFFFFF"/>
                </a:solidFill>
                <a:prstDash val="solid"/>
                <a:headEnd type="oval" w="med" len="med"/>
                <a:tailEnd type="oval" w="med" len="med"/>
              </a:ln>
            </p:spPr>
            <p:txBody>
              <a:bodyPr/>
              <a:lstStyle/>
              <a:p>
                <a:endParaRPr lang="en-US" dirty="0"/>
              </a:p>
            </p:txBody>
          </p:sp>
        </p:grpSp>
        <p:sp>
          <p:nvSpPr>
            <p:cNvPr id="9" name="Freeform 9">
              <a:extLst>
                <a:ext uri="{FF2B5EF4-FFF2-40B4-BE49-F238E27FC236}">
                  <a16:creationId xmlns:a16="http://schemas.microsoft.com/office/drawing/2014/main" id="{A243C5A0-1337-7A0C-3064-3786CE3D642D}"/>
                </a:ext>
              </a:extLst>
            </p:cNvPr>
            <p:cNvSpPr/>
            <p:nvPr/>
          </p:nvSpPr>
          <p:spPr>
            <a:xfrm>
              <a:off x="3341439" y="3877908"/>
              <a:ext cx="4010522" cy="3684942"/>
            </a:xfrm>
            <a:custGeom>
              <a:avLst/>
              <a:gdLst/>
              <a:ahLst/>
              <a:cxnLst/>
              <a:rect l="l" t="t" r="r" b="b"/>
              <a:pathLst>
                <a:path w="4010522" h="4077241">
                  <a:moveTo>
                    <a:pt x="0" y="0"/>
                  </a:moveTo>
                  <a:lnTo>
                    <a:pt x="4010522" y="0"/>
                  </a:lnTo>
                  <a:lnTo>
                    <a:pt x="4010522" y="4077240"/>
                  </a:lnTo>
                  <a:lnTo>
                    <a:pt x="0" y="4077240"/>
                  </a:lnTo>
                  <a:lnTo>
                    <a:pt x="0" y="0"/>
                  </a:lnTo>
                  <a:close/>
                </a:path>
              </a:pathLst>
            </a:custGeom>
            <a:blipFill>
              <a:blip r:embed="rId2">
                <a:extLst>
                  <a:ext uri="{96DAC541-7B7A-43D3-8B79-37D633B846F1}">
                    <asvg:svgBlip xmlns:asvg="http://schemas.microsoft.com/office/drawing/2016/SVG/main" r:embed="rId3"/>
                  </a:ext>
                </a:extLst>
              </a:blip>
              <a:stretch>
                <a:fillRect b="-10646"/>
              </a:stretch>
            </a:blipFill>
          </p:spPr>
          <p:txBody>
            <a:bodyPr/>
            <a:lstStyle/>
            <a:p>
              <a:endParaRPr lang="en-US" dirty="0"/>
            </a:p>
          </p:txBody>
        </p:sp>
        <p:grpSp>
          <p:nvGrpSpPr>
            <p:cNvPr id="49" name="Group 48">
              <a:extLst>
                <a:ext uri="{FF2B5EF4-FFF2-40B4-BE49-F238E27FC236}">
                  <a16:creationId xmlns:a16="http://schemas.microsoft.com/office/drawing/2014/main" id="{C698336A-967C-A2F3-9E7A-25FE46F4031B}"/>
                </a:ext>
              </a:extLst>
            </p:cNvPr>
            <p:cNvGrpSpPr/>
            <p:nvPr/>
          </p:nvGrpSpPr>
          <p:grpSpPr>
            <a:xfrm>
              <a:off x="7651219" y="4233130"/>
              <a:ext cx="2284781" cy="1508882"/>
              <a:chOff x="7651219" y="4233130"/>
              <a:chExt cx="2284781" cy="1508882"/>
            </a:xfrm>
          </p:grpSpPr>
          <p:sp>
            <p:nvSpPr>
              <p:cNvPr id="20" name="Freeform 20">
                <a:extLst>
                  <a:ext uri="{FF2B5EF4-FFF2-40B4-BE49-F238E27FC236}">
                    <a16:creationId xmlns:a16="http://schemas.microsoft.com/office/drawing/2014/main" id="{5A501C3B-B17A-60E3-DEBB-5E6D6A51BF70}"/>
                  </a:ext>
                </a:extLst>
              </p:cNvPr>
              <p:cNvSpPr/>
              <p:nvPr/>
            </p:nvSpPr>
            <p:spPr>
              <a:xfrm>
                <a:off x="7651219" y="4233130"/>
                <a:ext cx="2284781" cy="1508882"/>
              </a:xfrm>
              <a:custGeom>
                <a:avLst/>
                <a:gdLst/>
                <a:ahLst/>
                <a:cxnLst/>
                <a:rect l="l" t="t" r="r" b="b"/>
                <a:pathLst>
                  <a:path w="818814" h="540749">
                    <a:moveTo>
                      <a:pt x="125374" y="0"/>
                    </a:moveTo>
                    <a:lnTo>
                      <a:pt x="693440" y="0"/>
                    </a:lnTo>
                    <a:cubicBezTo>
                      <a:pt x="726692" y="0"/>
                      <a:pt x="758581" y="13209"/>
                      <a:pt x="782093" y="36721"/>
                    </a:cubicBezTo>
                    <a:cubicBezTo>
                      <a:pt x="805605" y="60233"/>
                      <a:pt x="818814" y="92122"/>
                      <a:pt x="818814" y="125374"/>
                    </a:cubicBezTo>
                    <a:lnTo>
                      <a:pt x="818814" y="415376"/>
                    </a:lnTo>
                    <a:cubicBezTo>
                      <a:pt x="818814" y="448627"/>
                      <a:pt x="805605" y="480516"/>
                      <a:pt x="782093" y="504028"/>
                    </a:cubicBezTo>
                    <a:cubicBezTo>
                      <a:pt x="758581" y="527540"/>
                      <a:pt x="726692" y="540749"/>
                      <a:pt x="693440" y="540749"/>
                    </a:cubicBezTo>
                    <a:lnTo>
                      <a:pt x="125374" y="540749"/>
                    </a:lnTo>
                    <a:cubicBezTo>
                      <a:pt x="92122" y="540749"/>
                      <a:pt x="60233" y="527540"/>
                      <a:pt x="36721" y="504028"/>
                    </a:cubicBezTo>
                    <a:cubicBezTo>
                      <a:pt x="13209" y="480516"/>
                      <a:pt x="0" y="448627"/>
                      <a:pt x="0" y="415376"/>
                    </a:cubicBezTo>
                    <a:lnTo>
                      <a:pt x="0" y="125374"/>
                    </a:lnTo>
                    <a:cubicBezTo>
                      <a:pt x="0" y="92122"/>
                      <a:pt x="13209" y="60233"/>
                      <a:pt x="36721" y="36721"/>
                    </a:cubicBezTo>
                    <a:cubicBezTo>
                      <a:pt x="60233" y="13209"/>
                      <a:pt x="92122" y="0"/>
                      <a:pt x="125374" y="0"/>
                    </a:cubicBezTo>
                    <a:close/>
                  </a:path>
                </a:pathLst>
              </a:custGeom>
              <a:solidFill>
                <a:srgbClr val="FFFFFF"/>
              </a:solidFill>
            </p:spPr>
            <p:txBody>
              <a:bodyPr/>
              <a:lstStyle/>
              <a:p>
                <a:endParaRPr lang="en-US" dirty="0"/>
              </a:p>
            </p:txBody>
          </p:sp>
          <p:grpSp>
            <p:nvGrpSpPr>
              <p:cNvPr id="39" name="Group 38">
                <a:extLst>
                  <a:ext uri="{FF2B5EF4-FFF2-40B4-BE49-F238E27FC236}">
                    <a16:creationId xmlns:a16="http://schemas.microsoft.com/office/drawing/2014/main" id="{54511CFD-A3A9-F189-E65C-B1C1714721AE}"/>
                  </a:ext>
                </a:extLst>
              </p:cNvPr>
              <p:cNvGrpSpPr/>
              <p:nvPr/>
            </p:nvGrpSpPr>
            <p:grpSpPr>
              <a:xfrm>
                <a:off x="7911578" y="4436302"/>
                <a:ext cx="1764065" cy="1064438"/>
                <a:chOff x="7911577" y="4451780"/>
                <a:chExt cx="1764065" cy="1064438"/>
              </a:xfrm>
            </p:grpSpPr>
            <p:sp>
              <p:nvSpPr>
                <p:cNvPr id="40" name="TextBox 40">
                  <a:extLst>
                    <a:ext uri="{FF2B5EF4-FFF2-40B4-BE49-F238E27FC236}">
                      <a16:creationId xmlns:a16="http://schemas.microsoft.com/office/drawing/2014/main" id="{55A05895-B7C5-93FC-D784-31848800EF0D}"/>
                    </a:ext>
                  </a:extLst>
                </p:cNvPr>
                <p:cNvSpPr txBox="1"/>
                <p:nvPr/>
              </p:nvSpPr>
              <p:spPr>
                <a:xfrm>
                  <a:off x="7911577" y="4606167"/>
                  <a:ext cx="1764065" cy="175882"/>
                </a:xfrm>
                <a:prstGeom prst="rect">
                  <a:avLst/>
                </a:prstGeom>
              </p:spPr>
              <p:txBody>
                <a:bodyPr lIns="0" tIns="0" rIns="0" bIns="0" rtlCol="0" anchor="t">
                  <a:spAutoFit/>
                </a:bodyPr>
                <a:lstStyle/>
                <a:p>
                  <a:pPr algn="ctr">
                    <a:lnSpc>
                      <a:spcPts val="1473"/>
                    </a:lnSpc>
                    <a:spcBef>
                      <a:spcPct val="0"/>
                    </a:spcBef>
                  </a:pPr>
                  <a:r>
                    <a:rPr lang="en-US" sz="1052" b="1" dirty="0">
                      <a:solidFill>
                        <a:srgbClr val="13544E"/>
                      </a:solidFill>
                      <a:latin typeface="Fredoka" pitchFamily="2" charset="-79"/>
                    </a:rPr>
                    <a:t>Light Beyond Darkness</a:t>
                  </a:r>
                </a:p>
              </p:txBody>
            </p:sp>
            <p:sp>
              <p:nvSpPr>
                <p:cNvPr id="41" name="TextBox 41">
                  <a:extLst>
                    <a:ext uri="{FF2B5EF4-FFF2-40B4-BE49-F238E27FC236}">
                      <a16:creationId xmlns:a16="http://schemas.microsoft.com/office/drawing/2014/main" id="{04C434E6-EB0E-203B-9054-E0A5CDBA003A}"/>
                    </a:ext>
                  </a:extLst>
                </p:cNvPr>
                <p:cNvSpPr txBox="1"/>
                <p:nvPr/>
              </p:nvSpPr>
              <p:spPr>
                <a:xfrm>
                  <a:off x="7911577" y="4451780"/>
                  <a:ext cx="1764065" cy="129487"/>
                </a:xfrm>
                <a:prstGeom prst="rect">
                  <a:avLst/>
                </a:prstGeom>
              </p:spPr>
              <p:txBody>
                <a:bodyPr lIns="0" tIns="0" rIns="0" bIns="0" rtlCol="0" anchor="t">
                  <a:spAutoFit/>
                </a:bodyPr>
                <a:lstStyle/>
                <a:p>
                  <a:pPr algn="ctr">
                    <a:lnSpc>
                      <a:spcPts val="1189"/>
                    </a:lnSpc>
                    <a:spcBef>
                      <a:spcPct val="0"/>
                    </a:spcBef>
                  </a:pPr>
                  <a:r>
                    <a:rPr lang="en-US" sz="849" dirty="0">
                      <a:solidFill>
                        <a:srgbClr val="13544E"/>
                      </a:solidFill>
                      <a:latin typeface="Fredoka"/>
                    </a:rPr>
                    <a:t>CHAPTER 4</a:t>
                  </a:r>
                </a:p>
              </p:txBody>
            </p:sp>
            <p:sp>
              <p:nvSpPr>
                <p:cNvPr id="42" name="TextBox 42">
                  <a:extLst>
                    <a:ext uri="{FF2B5EF4-FFF2-40B4-BE49-F238E27FC236}">
                      <a16:creationId xmlns:a16="http://schemas.microsoft.com/office/drawing/2014/main" id="{DCEC405A-27DE-66C6-D9BB-714E7FC133FC}"/>
                    </a:ext>
                  </a:extLst>
                </p:cNvPr>
                <p:cNvSpPr txBox="1"/>
                <p:nvPr/>
              </p:nvSpPr>
              <p:spPr>
                <a:xfrm>
                  <a:off x="7911577" y="4806950"/>
                  <a:ext cx="1764065" cy="709268"/>
                </a:xfrm>
                <a:prstGeom prst="rect">
                  <a:avLst/>
                </a:prstGeom>
              </p:spPr>
              <p:txBody>
                <a:bodyPr lIns="0" tIns="0" rIns="0" bIns="0" rtlCol="0" anchor="t">
                  <a:spAutoFit/>
                </a:bodyPr>
                <a:lstStyle/>
                <a:p>
                  <a:pPr algn="ctr">
                    <a:lnSpc>
                      <a:spcPts val="982"/>
                    </a:lnSpc>
                    <a:spcBef>
                      <a:spcPct val="0"/>
                    </a:spcBef>
                  </a:pPr>
                  <a:r>
                    <a:rPr lang="en-US" sz="701" dirty="0">
                      <a:solidFill>
                        <a:srgbClr val="696969"/>
                      </a:solidFill>
                      <a:latin typeface="Fredoka"/>
                    </a:rPr>
                    <a:t>Emily finds the light beyond darkness, transcending boundaries and discovering newfound clarity, as she embraces hope, love, and the transformative power of acceptance, illuminating the path toward self-discovery and fulfillment</a:t>
                  </a:r>
                </a:p>
              </p:txBody>
            </p:sp>
          </p:grpSp>
        </p:grpSp>
        <p:grpSp>
          <p:nvGrpSpPr>
            <p:cNvPr id="47" name="Group 46">
              <a:extLst>
                <a:ext uri="{FF2B5EF4-FFF2-40B4-BE49-F238E27FC236}">
                  <a16:creationId xmlns:a16="http://schemas.microsoft.com/office/drawing/2014/main" id="{2CDEA5FA-32C0-361B-B476-5C46FC5D2BA2}"/>
                </a:ext>
              </a:extLst>
            </p:cNvPr>
            <p:cNvGrpSpPr/>
            <p:nvPr/>
          </p:nvGrpSpPr>
          <p:grpSpPr>
            <a:xfrm>
              <a:off x="6790318" y="2007438"/>
              <a:ext cx="2284781" cy="1508882"/>
              <a:chOff x="6790318" y="2007438"/>
              <a:chExt cx="2284781" cy="1508882"/>
            </a:xfrm>
          </p:grpSpPr>
          <p:sp>
            <p:nvSpPr>
              <p:cNvPr id="34" name="Freeform 34">
                <a:extLst>
                  <a:ext uri="{FF2B5EF4-FFF2-40B4-BE49-F238E27FC236}">
                    <a16:creationId xmlns:a16="http://schemas.microsoft.com/office/drawing/2014/main" id="{2ABCD17A-F85B-1B6F-9FA0-CB785DAF7178}"/>
                  </a:ext>
                </a:extLst>
              </p:cNvPr>
              <p:cNvSpPr/>
              <p:nvPr/>
            </p:nvSpPr>
            <p:spPr>
              <a:xfrm>
                <a:off x="6790318" y="2007438"/>
                <a:ext cx="2284781" cy="1508882"/>
              </a:xfrm>
              <a:custGeom>
                <a:avLst/>
                <a:gdLst/>
                <a:ahLst/>
                <a:cxnLst/>
                <a:rect l="l" t="t" r="r" b="b"/>
                <a:pathLst>
                  <a:path w="818814" h="540749">
                    <a:moveTo>
                      <a:pt x="125374" y="0"/>
                    </a:moveTo>
                    <a:lnTo>
                      <a:pt x="693440" y="0"/>
                    </a:lnTo>
                    <a:cubicBezTo>
                      <a:pt x="726692" y="0"/>
                      <a:pt x="758581" y="13209"/>
                      <a:pt x="782093" y="36721"/>
                    </a:cubicBezTo>
                    <a:cubicBezTo>
                      <a:pt x="805605" y="60233"/>
                      <a:pt x="818814" y="92122"/>
                      <a:pt x="818814" y="125374"/>
                    </a:cubicBezTo>
                    <a:lnTo>
                      <a:pt x="818814" y="415376"/>
                    </a:lnTo>
                    <a:cubicBezTo>
                      <a:pt x="818814" y="448627"/>
                      <a:pt x="805605" y="480516"/>
                      <a:pt x="782093" y="504028"/>
                    </a:cubicBezTo>
                    <a:cubicBezTo>
                      <a:pt x="758581" y="527540"/>
                      <a:pt x="726692" y="540749"/>
                      <a:pt x="693440" y="540749"/>
                    </a:cubicBezTo>
                    <a:lnTo>
                      <a:pt x="125374" y="540749"/>
                    </a:lnTo>
                    <a:cubicBezTo>
                      <a:pt x="92122" y="540749"/>
                      <a:pt x="60233" y="527540"/>
                      <a:pt x="36721" y="504028"/>
                    </a:cubicBezTo>
                    <a:cubicBezTo>
                      <a:pt x="13209" y="480516"/>
                      <a:pt x="0" y="448627"/>
                      <a:pt x="0" y="415376"/>
                    </a:cubicBezTo>
                    <a:lnTo>
                      <a:pt x="0" y="125374"/>
                    </a:lnTo>
                    <a:cubicBezTo>
                      <a:pt x="0" y="92122"/>
                      <a:pt x="13209" y="60233"/>
                      <a:pt x="36721" y="36721"/>
                    </a:cubicBezTo>
                    <a:cubicBezTo>
                      <a:pt x="60233" y="13209"/>
                      <a:pt x="92122" y="0"/>
                      <a:pt x="125374" y="0"/>
                    </a:cubicBezTo>
                    <a:close/>
                  </a:path>
                </a:pathLst>
              </a:custGeom>
              <a:solidFill>
                <a:srgbClr val="FFFFFF"/>
              </a:solidFill>
            </p:spPr>
            <p:txBody>
              <a:bodyPr/>
              <a:lstStyle/>
              <a:p>
                <a:endParaRPr lang="en-US" dirty="0"/>
              </a:p>
            </p:txBody>
          </p:sp>
          <p:grpSp>
            <p:nvGrpSpPr>
              <p:cNvPr id="22" name="Group 21">
                <a:extLst>
                  <a:ext uri="{FF2B5EF4-FFF2-40B4-BE49-F238E27FC236}">
                    <a16:creationId xmlns:a16="http://schemas.microsoft.com/office/drawing/2014/main" id="{9071C87A-D943-748C-D7A9-3ECF7D8F4A3E}"/>
                  </a:ext>
                </a:extLst>
              </p:cNvPr>
              <p:cNvGrpSpPr/>
              <p:nvPr/>
            </p:nvGrpSpPr>
            <p:grpSpPr>
              <a:xfrm>
                <a:off x="7050677" y="2270010"/>
                <a:ext cx="1764064" cy="985342"/>
                <a:chOff x="7050676" y="2285489"/>
                <a:chExt cx="1764064" cy="985342"/>
              </a:xfrm>
            </p:grpSpPr>
            <p:sp>
              <p:nvSpPr>
                <p:cNvPr id="36" name="TextBox 36">
                  <a:extLst>
                    <a:ext uri="{FF2B5EF4-FFF2-40B4-BE49-F238E27FC236}">
                      <a16:creationId xmlns:a16="http://schemas.microsoft.com/office/drawing/2014/main" id="{7812E7D4-6FC4-46ED-687B-1A502E9473EB}"/>
                    </a:ext>
                  </a:extLst>
                </p:cNvPr>
                <p:cNvSpPr txBox="1"/>
                <p:nvPr/>
              </p:nvSpPr>
              <p:spPr>
                <a:xfrm>
                  <a:off x="7050676" y="2439876"/>
                  <a:ext cx="1764064" cy="175882"/>
                </a:xfrm>
                <a:prstGeom prst="rect">
                  <a:avLst/>
                </a:prstGeom>
              </p:spPr>
              <p:txBody>
                <a:bodyPr lIns="0" tIns="0" rIns="0" bIns="0" rtlCol="0" anchor="t">
                  <a:spAutoFit/>
                </a:bodyPr>
                <a:lstStyle/>
                <a:p>
                  <a:pPr algn="ctr">
                    <a:lnSpc>
                      <a:spcPts val="1473"/>
                    </a:lnSpc>
                    <a:spcBef>
                      <a:spcPct val="0"/>
                    </a:spcBef>
                  </a:pPr>
                  <a:r>
                    <a:rPr lang="en-US" sz="1052" b="1" dirty="0">
                      <a:solidFill>
                        <a:srgbClr val="13544E"/>
                      </a:solidFill>
                      <a:latin typeface="Fredoka" pitchFamily="2" charset="-79"/>
                    </a:rPr>
                    <a:t>Shadows of Resolve</a:t>
                  </a:r>
                </a:p>
              </p:txBody>
            </p:sp>
            <p:sp>
              <p:nvSpPr>
                <p:cNvPr id="37" name="TextBox 37">
                  <a:extLst>
                    <a:ext uri="{FF2B5EF4-FFF2-40B4-BE49-F238E27FC236}">
                      <a16:creationId xmlns:a16="http://schemas.microsoft.com/office/drawing/2014/main" id="{A9E59E5B-925A-534C-E120-C6E20FE20BDE}"/>
                    </a:ext>
                  </a:extLst>
                </p:cNvPr>
                <p:cNvSpPr txBox="1"/>
                <p:nvPr/>
              </p:nvSpPr>
              <p:spPr>
                <a:xfrm>
                  <a:off x="7050676" y="2285489"/>
                  <a:ext cx="1764064" cy="129487"/>
                </a:xfrm>
                <a:prstGeom prst="rect">
                  <a:avLst/>
                </a:prstGeom>
              </p:spPr>
              <p:txBody>
                <a:bodyPr lIns="0" tIns="0" rIns="0" bIns="0" rtlCol="0" anchor="t">
                  <a:spAutoFit/>
                </a:bodyPr>
                <a:lstStyle/>
                <a:p>
                  <a:pPr algn="ctr">
                    <a:lnSpc>
                      <a:spcPts val="1189"/>
                    </a:lnSpc>
                    <a:spcBef>
                      <a:spcPct val="0"/>
                    </a:spcBef>
                  </a:pPr>
                  <a:r>
                    <a:rPr lang="en-US" sz="849" dirty="0">
                      <a:solidFill>
                        <a:srgbClr val="13544E"/>
                      </a:solidFill>
                      <a:latin typeface="Fredoka"/>
                    </a:rPr>
                    <a:t>CHAPTER 3</a:t>
                  </a:r>
                </a:p>
              </p:txBody>
            </p:sp>
            <p:sp>
              <p:nvSpPr>
                <p:cNvPr id="38" name="TextBox 38">
                  <a:extLst>
                    <a:ext uri="{FF2B5EF4-FFF2-40B4-BE49-F238E27FC236}">
                      <a16:creationId xmlns:a16="http://schemas.microsoft.com/office/drawing/2014/main" id="{51DFA09F-7044-C3CF-BEA8-9AC33B05259C}"/>
                    </a:ext>
                  </a:extLst>
                </p:cNvPr>
                <p:cNvSpPr txBox="1"/>
                <p:nvPr/>
              </p:nvSpPr>
              <p:spPr>
                <a:xfrm>
                  <a:off x="7050676" y="2640658"/>
                  <a:ext cx="1764064" cy="630173"/>
                </a:xfrm>
                <a:prstGeom prst="rect">
                  <a:avLst/>
                </a:prstGeom>
              </p:spPr>
              <p:txBody>
                <a:bodyPr lIns="0" tIns="0" rIns="0" bIns="0" rtlCol="0" anchor="t">
                  <a:spAutoFit/>
                </a:bodyPr>
                <a:lstStyle/>
                <a:p>
                  <a:pPr algn="ctr">
                    <a:lnSpc>
                      <a:spcPts val="982"/>
                    </a:lnSpc>
                    <a:spcBef>
                      <a:spcPct val="0"/>
                    </a:spcBef>
                  </a:pPr>
                  <a:r>
                    <a:rPr lang="en-US" sz="701" dirty="0">
                      <a:solidFill>
                        <a:srgbClr val="696969"/>
                      </a:solidFill>
                      <a:latin typeface="Fredoka"/>
                    </a:rPr>
                    <a:t>Emily grapples with the shadows of resolve, embracing the strength within vulnerability and the courage to confront fears, forging </a:t>
                  </a:r>
                  <a:br>
                    <a:rPr lang="en-US" sz="701" dirty="0">
                      <a:solidFill>
                        <a:srgbClr val="696969"/>
                      </a:solidFill>
                      <a:latin typeface="Fredoka"/>
                    </a:rPr>
                  </a:br>
                  <a:r>
                    <a:rPr lang="en-US" sz="701" dirty="0">
                      <a:solidFill>
                        <a:srgbClr val="696969"/>
                      </a:solidFill>
                      <a:latin typeface="Fredoka"/>
                    </a:rPr>
                    <a:t>a path illuminated by determination and resilience in the face of adversity</a:t>
                  </a:r>
                </a:p>
              </p:txBody>
            </p:sp>
          </p:grpSp>
        </p:grpSp>
        <p:grpSp>
          <p:nvGrpSpPr>
            <p:cNvPr id="46" name="Group 45">
              <a:extLst>
                <a:ext uri="{FF2B5EF4-FFF2-40B4-BE49-F238E27FC236}">
                  <a16:creationId xmlns:a16="http://schemas.microsoft.com/office/drawing/2014/main" id="{B201EE7A-9387-D315-BD39-78934217FF96}"/>
                </a:ext>
              </a:extLst>
            </p:cNvPr>
            <p:cNvGrpSpPr/>
            <p:nvPr/>
          </p:nvGrpSpPr>
          <p:grpSpPr>
            <a:xfrm>
              <a:off x="1616901" y="2007438"/>
              <a:ext cx="2284781" cy="1508882"/>
              <a:chOff x="1616901" y="2007438"/>
              <a:chExt cx="2284781" cy="1508882"/>
            </a:xfrm>
          </p:grpSpPr>
          <p:sp>
            <p:nvSpPr>
              <p:cNvPr id="11" name="Freeform 11">
                <a:extLst>
                  <a:ext uri="{FF2B5EF4-FFF2-40B4-BE49-F238E27FC236}">
                    <a16:creationId xmlns:a16="http://schemas.microsoft.com/office/drawing/2014/main" id="{AEFF1E55-89A2-2E3F-B056-F9A8491B7A7B}"/>
                  </a:ext>
                </a:extLst>
              </p:cNvPr>
              <p:cNvSpPr/>
              <p:nvPr/>
            </p:nvSpPr>
            <p:spPr>
              <a:xfrm>
                <a:off x="1616901" y="2007438"/>
                <a:ext cx="2284781" cy="1508882"/>
              </a:xfrm>
              <a:custGeom>
                <a:avLst/>
                <a:gdLst/>
                <a:ahLst/>
                <a:cxnLst/>
                <a:rect l="l" t="t" r="r" b="b"/>
                <a:pathLst>
                  <a:path w="818814" h="540749">
                    <a:moveTo>
                      <a:pt x="125374" y="0"/>
                    </a:moveTo>
                    <a:lnTo>
                      <a:pt x="693440" y="0"/>
                    </a:lnTo>
                    <a:cubicBezTo>
                      <a:pt x="726692" y="0"/>
                      <a:pt x="758581" y="13209"/>
                      <a:pt x="782093" y="36721"/>
                    </a:cubicBezTo>
                    <a:cubicBezTo>
                      <a:pt x="805605" y="60233"/>
                      <a:pt x="818814" y="92122"/>
                      <a:pt x="818814" y="125374"/>
                    </a:cubicBezTo>
                    <a:lnTo>
                      <a:pt x="818814" y="415376"/>
                    </a:lnTo>
                    <a:cubicBezTo>
                      <a:pt x="818814" y="448627"/>
                      <a:pt x="805605" y="480516"/>
                      <a:pt x="782093" y="504028"/>
                    </a:cubicBezTo>
                    <a:cubicBezTo>
                      <a:pt x="758581" y="527540"/>
                      <a:pt x="726692" y="540749"/>
                      <a:pt x="693440" y="540749"/>
                    </a:cubicBezTo>
                    <a:lnTo>
                      <a:pt x="125374" y="540749"/>
                    </a:lnTo>
                    <a:cubicBezTo>
                      <a:pt x="92122" y="540749"/>
                      <a:pt x="60233" y="527540"/>
                      <a:pt x="36721" y="504028"/>
                    </a:cubicBezTo>
                    <a:cubicBezTo>
                      <a:pt x="13209" y="480516"/>
                      <a:pt x="0" y="448627"/>
                      <a:pt x="0" y="415376"/>
                    </a:cubicBezTo>
                    <a:lnTo>
                      <a:pt x="0" y="125374"/>
                    </a:lnTo>
                    <a:cubicBezTo>
                      <a:pt x="0" y="92122"/>
                      <a:pt x="13209" y="60233"/>
                      <a:pt x="36721" y="36721"/>
                    </a:cubicBezTo>
                    <a:cubicBezTo>
                      <a:pt x="60233" y="13209"/>
                      <a:pt x="92122" y="0"/>
                      <a:pt x="125374" y="0"/>
                    </a:cubicBezTo>
                    <a:close/>
                  </a:path>
                </a:pathLst>
              </a:custGeom>
              <a:solidFill>
                <a:srgbClr val="FFFFFF"/>
              </a:solidFill>
            </p:spPr>
            <p:txBody>
              <a:bodyPr/>
              <a:lstStyle/>
              <a:p>
                <a:endParaRPr lang="en-US" dirty="0"/>
              </a:p>
            </p:txBody>
          </p:sp>
          <p:grpSp>
            <p:nvGrpSpPr>
              <p:cNvPr id="19" name="Group 18">
                <a:extLst>
                  <a:ext uri="{FF2B5EF4-FFF2-40B4-BE49-F238E27FC236}">
                    <a16:creationId xmlns:a16="http://schemas.microsoft.com/office/drawing/2014/main" id="{779D9130-9BD4-550E-74B6-D557506C5459}"/>
                  </a:ext>
                </a:extLst>
              </p:cNvPr>
              <p:cNvGrpSpPr/>
              <p:nvPr/>
            </p:nvGrpSpPr>
            <p:grpSpPr>
              <a:xfrm>
                <a:off x="1877259" y="2270010"/>
                <a:ext cx="1764065" cy="945638"/>
                <a:chOff x="1877259" y="2285488"/>
                <a:chExt cx="1764065" cy="945638"/>
              </a:xfrm>
            </p:grpSpPr>
            <p:sp>
              <p:nvSpPr>
                <p:cNvPr id="14" name="TextBox 14">
                  <a:extLst>
                    <a:ext uri="{FF2B5EF4-FFF2-40B4-BE49-F238E27FC236}">
                      <a16:creationId xmlns:a16="http://schemas.microsoft.com/office/drawing/2014/main" id="{BBE7A1F4-C1B6-C1B9-A992-6CFACA2C8D8C}"/>
                    </a:ext>
                  </a:extLst>
                </p:cNvPr>
                <p:cNvSpPr txBox="1"/>
                <p:nvPr/>
              </p:nvSpPr>
              <p:spPr>
                <a:xfrm>
                  <a:off x="1877259" y="2439875"/>
                  <a:ext cx="1764065" cy="175882"/>
                </a:xfrm>
                <a:prstGeom prst="rect">
                  <a:avLst/>
                </a:prstGeom>
              </p:spPr>
              <p:txBody>
                <a:bodyPr lIns="0" tIns="0" rIns="0" bIns="0" rtlCol="0" anchor="t">
                  <a:spAutoFit/>
                </a:bodyPr>
                <a:lstStyle/>
                <a:p>
                  <a:pPr algn="ctr">
                    <a:lnSpc>
                      <a:spcPts val="1473"/>
                    </a:lnSpc>
                    <a:spcBef>
                      <a:spcPct val="0"/>
                    </a:spcBef>
                  </a:pPr>
                  <a:r>
                    <a:rPr lang="en-US" sz="1052" b="1" dirty="0">
                      <a:solidFill>
                        <a:srgbClr val="13544E"/>
                      </a:solidFill>
                      <a:latin typeface="Fredoka" pitchFamily="2" charset="-79"/>
                    </a:rPr>
                    <a:t>Echoes of Silence</a:t>
                  </a:r>
                </a:p>
              </p:txBody>
            </p:sp>
            <p:sp>
              <p:nvSpPr>
                <p:cNvPr id="15" name="TextBox 15">
                  <a:extLst>
                    <a:ext uri="{FF2B5EF4-FFF2-40B4-BE49-F238E27FC236}">
                      <a16:creationId xmlns:a16="http://schemas.microsoft.com/office/drawing/2014/main" id="{3717624E-9D19-59AE-9109-2692607AD719}"/>
                    </a:ext>
                  </a:extLst>
                </p:cNvPr>
                <p:cNvSpPr txBox="1"/>
                <p:nvPr/>
              </p:nvSpPr>
              <p:spPr>
                <a:xfrm>
                  <a:off x="1877259" y="2285488"/>
                  <a:ext cx="1764065" cy="129487"/>
                </a:xfrm>
                <a:prstGeom prst="rect">
                  <a:avLst/>
                </a:prstGeom>
              </p:spPr>
              <p:txBody>
                <a:bodyPr lIns="0" tIns="0" rIns="0" bIns="0" rtlCol="0" anchor="t">
                  <a:spAutoFit/>
                </a:bodyPr>
                <a:lstStyle/>
                <a:p>
                  <a:pPr algn="ctr">
                    <a:lnSpc>
                      <a:spcPts val="1189"/>
                    </a:lnSpc>
                    <a:spcBef>
                      <a:spcPct val="0"/>
                    </a:spcBef>
                  </a:pPr>
                  <a:r>
                    <a:rPr lang="en-US" sz="849" dirty="0">
                      <a:solidFill>
                        <a:srgbClr val="13544E"/>
                      </a:solidFill>
                      <a:latin typeface="Fredoka"/>
                    </a:rPr>
                    <a:t>CHAPTER 2</a:t>
                  </a:r>
                </a:p>
              </p:txBody>
            </p:sp>
            <p:sp>
              <p:nvSpPr>
                <p:cNvPr id="16" name="TextBox 16">
                  <a:extLst>
                    <a:ext uri="{FF2B5EF4-FFF2-40B4-BE49-F238E27FC236}">
                      <a16:creationId xmlns:a16="http://schemas.microsoft.com/office/drawing/2014/main" id="{D7D6CE31-AE3C-27F3-5E10-16E2B32BD574}"/>
                    </a:ext>
                  </a:extLst>
                </p:cNvPr>
                <p:cNvSpPr txBox="1"/>
                <p:nvPr/>
              </p:nvSpPr>
              <p:spPr>
                <a:xfrm>
                  <a:off x="1877259" y="2640658"/>
                  <a:ext cx="1764065" cy="590468"/>
                </a:xfrm>
                <a:prstGeom prst="rect">
                  <a:avLst/>
                </a:prstGeom>
              </p:spPr>
              <p:txBody>
                <a:bodyPr lIns="0" tIns="0" rIns="0" bIns="0" rtlCol="0" anchor="t">
                  <a:spAutoFit/>
                </a:bodyPr>
                <a:lstStyle/>
                <a:p>
                  <a:pPr algn="ctr">
                    <a:lnSpc>
                      <a:spcPts val="982"/>
                    </a:lnSpc>
                    <a:spcBef>
                      <a:spcPct val="0"/>
                    </a:spcBef>
                  </a:pPr>
                  <a:r>
                    <a:rPr lang="en-US" sz="701" dirty="0">
                      <a:solidFill>
                        <a:srgbClr val="696969"/>
                      </a:solidFill>
                      <a:latin typeface="Fredoka"/>
                    </a:rPr>
                    <a:t>Emily delves into the echoes of silence, discovering the power and complexity of unspoken words and hidden emotions, as she learns to decipher the language of silence amidst the cacophony of life</a:t>
                  </a:r>
                </a:p>
              </p:txBody>
            </p:sp>
          </p:grpSp>
        </p:grpSp>
        <p:grpSp>
          <p:nvGrpSpPr>
            <p:cNvPr id="48" name="Group 47">
              <a:extLst>
                <a:ext uri="{FF2B5EF4-FFF2-40B4-BE49-F238E27FC236}">
                  <a16:creationId xmlns:a16="http://schemas.microsoft.com/office/drawing/2014/main" id="{AD02CDA6-6D2E-FCB0-E461-8D7E99493EF4}"/>
                </a:ext>
              </a:extLst>
            </p:cNvPr>
            <p:cNvGrpSpPr/>
            <p:nvPr/>
          </p:nvGrpSpPr>
          <p:grpSpPr>
            <a:xfrm>
              <a:off x="756000" y="4233130"/>
              <a:ext cx="2284781" cy="1508882"/>
              <a:chOff x="756000" y="4233130"/>
              <a:chExt cx="2284781" cy="1508882"/>
            </a:xfrm>
          </p:grpSpPr>
          <p:sp>
            <p:nvSpPr>
              <p:cNvPr id="23" name="Freeform 23">
                <a:extLst>
                  <a:ext uri="{FF2B5EF4-FFF2-40B4-BE49-F238E27FC236}">
                    <a16:creationId xmlns:a16="http://schemas.microsoft.com/office/drawing/2014/main" id="{72EA1FFB-7284-A1B2-AB6C-9DF296FDE98A}"/>
                  </a:ext>
                </a:extLst>
              </p:cNvPr>
              <p:cNvSpPr/>
              <p:nvPr/>
            </p:nvSpPr>
            <p:spPr>
              <a:xfrm>
                <a:off x="756000" y="4233130"/>
                <a:ext cx="2284781" cy="1508882"/>
              </a:xfrm>
              <a:custGeom>
                <a:avLst/>
                <a:gdLst/>
                <a:ahLst/>
                <a:cxnLst/>
                <a:rect l="l" t="t" r="r" b="b"/>
                <a:pathLst>
                  <a:path w="818814" h="540749">
                    <a:moveTo>
                      <a:pt x="125374" y="0"/>
                    </a:moveTo>
                    <a:lnTo>
                      <a:pt x="693440" y="0"/>
                    </a:lnTo>
                    <a:cubicBezTo>
                      <a:pt x="726692" y="0"/>
                      <a:pt x="758581" y="13209"/>
                      <a:pt x="782093" y="36721"/>
                    </a:cubicBezTo>
                    <a:cubicBezTo>
                      <a:pt x="805605" y="60233"/>
                      <a:pt x="818814" y="92122"/>
                      <a:pt x="818814" y="125374"/>
                    </a:cubicBezTo>
                    <a:lnTo>
                      <a:pt x="818814" y="415376"/>
                    </a:lnTo>
                    <a:cubicBezTo>
                      <a:pt x="818814" y="448627"/>
                      <a:pt x="805605" y="480516"/>
                      <a:pt x="782093" y="504028"/>
                    </a:cubicBezTo>
                    <a:cubicBezTo>
                      <a:pt x="758581" y="527540"/>
                      <a:pt x="726692" y="540749"/>
                      <a:pt x="693440" y="540749"/>
                    </a:cubicBezTo>
                    <a:lnTo>
                      <a:pt x="125374" y="540749"/>
                    </a:lnTo>
                    <a:cubicBezTo>
                      <a:pt x="92122" y="540749"/>
                      <a:pt x="60233" y="527540"/>
                      <a:pt x="36721" y="504028"/>
                    </a:cubicBezTo>
                    <a:cubicBezTo>
                      <a:pt x="13209" y="480516"/>
                      <a:pt x="0" y="448627"/>
                      <a:pt x="0" y="415376"/>
                    </a:cubicBezTo>
                    <a:lnTo>
                      <a:pt x="0" y="125374"/>
                    </a:lnTo>
                    <a:cubicBezTo>
                      <a:pt x="0" y="92122"/>
                      <a:pt x="13209" y="60233"/>
                      <a:pt x="36721" y="36721"/>
                    </a:cubicBezTo>
                    <a:cubicBezTo>
                      <a:pt x="60233" y="13209"/>
                      <a:pt x="92122" y="0"/>
                      <a:pt x="125374" y="0"/>
                    </a:cubicBezTo>
                    <a:close/>
                  </a:path>
                </a:pathLst>
              </a:custGeom>
              <a:solidFill>
                <a:srgbClr val="FFFFFF"/>
              </a:solidFill>
            </p:spPr>
            <p:txBody>
              <a:bodyPr/>
              <a:lstStyle/>
              <a:p>
                <a:endParaRPr lang="en-US" dirty="0"/>
              </a:p>
            </p:txBody>
          </p:sp>
          <p:grpSp>
            <p:nvGrpSpPr>
              <p:cNvPr id="32" name="Group 31">
                <a:extLst>
                  <a:ext uri="{FF2B5EF4-FFF2-40B4-BE49-F238E27FC236}">
                    <a16:creationId xmlns:a16="http://schemas.microsoft.com/office/drawing/2014/main" id="{6F7D245E-E513-DF31-E070-2C0C594DD0D8}"/>
                  </a:ext>
                </a:extLst>
              </p:cNvPr>
              <p:cNvGrpSpPr/>
              <p:nvPr/>
            </p:nvGrpSpPr>
            <p:grpSpPr>
              <a:xfrm>
                <a:off x="1016358" y="4436302"/>
                <a:ext cx="1764065" cy="1113583"/>
                <a:chOff x="1016358" y="4451780"/>
                <a:chExt cx="1764065" cy="1113583"/>
              </a:xfrm>
            </p:grpSpPr>
            <p:sp>
              <p:nvSpPr>
                <p:cNvPr id="29" name="TextBox 29">
                  <a:extLst>
                    <a:ext uri="{FF2B5EF4-FFF2-40B4-BE49-F238E27FC236}">
                      <a16:creationId xmlns:a16="http://schemas.microsoft.com/office/drawing/2014/main" id="{1FC1D142-7F02-BA66-FFFC-C7C15077CCD6}"/>
                    </a:ext>
                  </a:extLst>
                </p:cNvPr>
                <p:cNvSpPr txBox="1"/>
                <p:nvPr/>
              </p:nvSpPr>
              <p:spPr>
                <a:xfrm>
                  <a:off x="1016358" y="4606167"/>
                  <a:ext cx="1764065" cy="175882"/>
                </a:xfrm>
                <a:prstGeom prst="rect">
                  <a:avLst/>
                </a:prstGeom>
              </p:spPr>
              <p:txBody>
                <a:bodyPr lIns="0" tIns="0" rIns="0" bIns="0" rtlCol="0" anchor="t">
                  <a:spAutoFit/>
                </a:bodyPr>
                <a:lstStyle/>
                <a:p>
                  <a:pPr algn="ctr">
                    <a:lnSpc>
                      <a:spcPts val="1473"/>
                    </a:lnSpc>
                    <a:spcBef>
                      <a:spcPct val="0"/>
                    </a:spcBef>
                  </a:pPr>
                  <a:r>
                    <a:rPr lang="en-US" sz="1052" b="1" dirty="0">
                      <a:solidFill>
                        <a:srgbClr val="13544E"/>
                      </a:solidFill>
                      <a:latin typeface="Fredoka" pitchFamily="2" charset="-79"/>
                    </a:rPr>
                    <a:t>Roots Unearthed</a:t>
                  </a:r>
                </a:p>
              </p:txBody>
            </p:sp>
            <p:sp>
              <p:nvSpPr>
                <p:cNvPr id="30" name="TextBox 30">
                  <a:extLst>
                    <a:ext uri="{FF2B5EF4-FFF2-40B4-BE49-F238E27FC236}">
                      <a16:creationId xmlns:a16="http://schemas.microsoft.com/office/drawing/2014/main" id="{1F0B855F-F337-74D8-366D-931A00414662}"/>
                    </a:ext>
                  </a:extLst>
                </p:cNvPr>
                <p:cNvSpPr txBox="1"/>
                <p:nvPr/>
              </p:nvSpPr>
              <p:spPr>
                <a:xfrm>
                  <a:off x="1016358" y="4451780"/>
                  <a:ext cx="1764065" cy="129487"/>
                </a:xfrm>
                <a:prstGeom prst="rect">
                  <a:avLst/>
                </a:prstGeom>
              </p:spPr>
              <p:txBody>
                <a:bodyPr lIns="0" tIns="0" rIns="0" bIns="0" rtlCol="0" anchor="t">
                  <a:spAutoFit/>
                </a:bodyPr>
                <a:lstStyle/>
                <a:p>
                  <a:pPr algn="ctr">
                    <a:lnSpc>
                      <a:spcPts val="1189"/>
                    </a:lnSpc>
                    <a:spcBef>
                      <a:spcPct val="0"/>
                    </a:spcBef>
                  </a:pPr>
                  <a:r>
                    <a:rPr lang="en-US" sz="849" dirty="0">
                      <a:solidFill>
                        <a:srgbClr val="13544E"/>
                      </a:solidFill>
                      <a:latin typeface="Fredoka"/>
                    </a:rPr>
                    <a:t>CHAPTER 1</a:t>
                  </a:r>
                </a:p>
              </p:txBody>
            </p:sp>
            <p:sp>
              <p:nvSpPr>
                <p:cNvPr id="31" name="TextBox 31">
                  <a:extLst>
                    <a:ext uri="{FF2B5EF4-FFF2-40B4-BE49-F238E27FC236}">
                      <a16:creationId xmlns:a16="http://schemas.microsoft.com/office/drawing/2014/main" id="{AA47F6F3-7C1F-D7FE-57A8-DBB7AE479EF9}"/>
                    </a:ext>
                  </a:extLst>
                </p:cNvPr>
                <p:cNvSpPr txBox="1"/>
                <p:nvPr/>
              </p:nvSpPr>
              <p:spPr>
                <a:xfrm>
                  <a:off x="1016358" y="4806950"/>
                  <a:ext cx="1764065" cy="758413"/>
                </a:xfrm>
                <a:prstGeom prst="rect">
                  <a:avLst/>
                </a:prstGeom>
              </p:spPr>
              <p:txBody>
                <a:bodyPr lIns="0" tIns="0" rIns="0" bIns="0" rtlCol="0" anchor="t">
                  <a:spAutoFit/>
                </a:bodyPr>
                <a:lstStyle/>
                <a:p>
                  <a:pPr algn="ctr">
                    <a:lnSpc>
                      <a:spcPts val="982"/>
                    </a:lnSpc>
                  </a:pPr>
                  <a:r>
                    <a:rPr lang="en-US" sz="701" dirty="0">
                      <a:solidFill>
                        <a:srgbClr val="696969"/>
                      </a:solidFill>
                      <a:latin typeface="Fredoka"/>
                    </a:rPr>
                    <a:t> Emily confronts her family's past, unearthing buried secrets and understanding the roots of her identity, shaping her present and future, as </a:t>
                  </a:r>
                </a:p>
                <a:p>
                  <a:pPr algn="ctr">
                    <a:lnSpc>
                      <a:spcPts val="982"/>
                    </a:lnSpc>
                  </a:pPr>
                  <a:r>
                    <a:rPr lang="en-US" sz="701" dirty="0">
                      <a:solidFill>
                        <a:srgbClr val="696969"/>
                      </a:solidFill>
                      <a:latin typeface="Fredoka"/>
                    </a:rPr>
                    <a:t>she navigates through tangled </a:t>
                  </a:r>
                  <a:br>
                    <a:rPr lang="en-US" sz="701" dirty="0">
                      <a:solidFill>
                        <a:srgbClr val="696969"/>
                      </a:solidFill>
                      <a:latin typeface="Fredoka"/>
                    </a:rPr>
                  </a:br>
                  <a:r>
                    <a:rPr lang="en-US" sz="701" dirty="0">
                      <a:solidFill>
                        <a:srgbClr val="696969"/>
                      </a:solidFill>
                      <a:latin typeface="Fredoka"/>
                    </a:rPr>
                    <a:t>histories and familial connections</a:t>
                  </a:r>
                </a:p>
              </p:txBody>
            </p:sp>
          </p:grpSp>
        </p:grpSp>
        <p:grpSp>
          <p:nvGrpSpPr>
            <p:cNvPr id="10" name="Group 9">
              <a:extLst>
                <a:ext uri="{FF2B5EF4-FFF2-40B4-BE49-F238E27FC236}">
                  <a16:creationId xmlns:a16="http://schemas.microsoft.com/office/drawing/2014/main" id="{E31A4982-70D3-3194-25DE-9451A6D99E60}"/>
                </a:ext>
              </a:extLst>
            </p:cNvPr>
            <p:cNvGrpSpPr/>
            <p:nvPr/>
          </p:nvGrpSpPr>
          <p:grpSpPr>
            <a:xfrm>
              <a:off x="3641602" y="673352"/>
              <a:ext cx="3410196" cy="859555"/>
              <a:chOff x="3641602" y="673352"/>
              <a:chExt cx="3410196" cy="859555"/>
            </a:xfrm>
          </p:grpSpPr>
          <p:sp>
            <p:nvSpPr>
              <p:cNvPr id="26" name="TextBox 26">
                <a:extLst>
                  <a:ext uri="{FF2B5EF4-FFF2-40B4-BE49-F238E27FC236}">
                    <a16:creationId xmlns:a16="http://schemas.microsoft.com/office/drawing/2014/main" id="{35B41031-1290-2734-87FF-E08C30F258C7}"/>
                  </a:ext>
                </a:extLst>
              </p:cNvPr>
              <p:cNvSpPr txBox="1"/>
              <p:nvPr/>
            </p:nvSpPr>
            <p:spPr>
              <a:xfrm>
                <a:off x="3641602" y="673352"/>
                <a:ext cx="3410196" cy="538609"/>
              </a:xfrm>
              <a:prstGeom prst="rect">
                <a:avLst/>
              </a:prstGeom>
            </p:spPr>
            <p:txBody>
              <a:bodyPr lIns="0" tIns="0" rIns="0" bIns="0" rtlCol="0" anchor="t">
                <a:spAutoFit/>
              </a:bodyPr>
              <a:lstStyle/>
              <a:p>
                <a:pPr algn="ctr">
                  <a:lnSpc>
                    <a:spcPts val="4163"/>
                  </a:lnSpc>
                </a:pPr>
                <a:r>
                  <a:rPr lang="en-US" sz="4150" b="1" dirty="0">
                    <a:solidFill>
                      <a:srgbClr val="F9F871"/>
                    </a:solidFill>
                    <a:latin typeface="Fredoka" pitchFamily="2" charset="-79"/>
                  </a:rPr>
                  <a:t>Book </a:t>
                </a:r>
              </a:p>
            </p:txBody>
          </p:sp>
          <p:sp>
            <p:nvSpPr>
              <p:cNvPr id="27" name="TextBox 27">
                <a:extLst>
                  <a:ext uri="{FF2B5EF4-FFF2-40B4-BE49-F238E27FC236}">
                    <a16:creationId xmlns:a16="http://schemas.microsoft.com/office/drawing/2014/main" id="{69C4E234-239D-FD78-BF47-6FD1FE71FA4B}"/>
                  </a:ext>
                </a:extLst>
              </p:cNvPr>
              <p:cNvSpPr txBox="1"/>
              <p:nvPr/>
            </p:nvSpPr>
            <p:spPr>
              <a:xfrm>
                <a:off x="4342258" y="1190987"/>
                <a:ext cx="2008884" cy="341920"/>
              </a:xfrm>
              <a:prstGeom prst="rect">
                <a:avLst/>
              </a:prstGeom>
            </p:spPr>
            <p:txBody>
              <a:bodyPr lIns="0" tIns="0" rIns="0" bIns="0" rtlCol="0" anchor="t">
                <a:spAutoFit/>
              </a:bodyPr>
              <a:lstStyle/>
              <a:p>
                <a:pPr algn="ctr">
                  <a:lnSpc>
                    <a:spcPts val="2452"/>
                  </a:lnSpc>
                </a:pPr>
                <a:r>
                  <a:rPr lang="en-US" sz="2452" dirty="0">
                    <a:solidFill>
                      <a:srgbClr val="FFFFFF"/>
                    </a:solidFill>
                    <a:latin typeface="Fredoka"/>
                  </a:rPr>
                  <a:t>mind map</a:t>
                </a:r>
              </a:p>
            </p:txBody>
          </p:sp>
        </p:grpSp>
        <p:sp>
          <p:nvSpPr>
            <p:cNvPr id="43" name="TemplateLAB">
              <a:extLst>
                <a:ext uri="{FF2B5EF4-FFF2-40B4-BE49-F238E27FC236}">
                  <a16:creationId xmlns:a16="http://schemas.microsoft.com/office/drawing/2014/main" id="{0A32F325-1DC8-8A81-412B-015FA9B9330D}"/>
                </a:ext>
              </a:extLst>
            </p:cNvPr>
            <p:cNvSpPr/>
            <p:nvPr/>
          </p:nvSpPr>
          <p:spPr>
            <a:xfrm>
              <a:off x="5042765" y="3466170"/>
              <a:ext cx="607870" cy="100299"/>
            </a:xfrm>
            <a:custGeom>
              <a:avLst/>
              <a:gdLst/>
              <a:ahLst/>
              <a:cxnLst/>
              <a:rect l="l" t="t" r="r" b="b"/>
              <a:pathLst>
                <a:path w="607870" h="100299">
                  <a:moveTo>
                    <a:pt x="0" y="0"/>
                  </a:moveTo>
                  <a:lnTo>
                    <a:pt x="607870" y="0"/>
                  </a:lnTo>
                  <a:lnTo>
                    <a:pt x="607870" y="100298"/>
                  </a:lnTo>
                  <a:lnTo>
                    <a:pt x="0" y="10029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dirty="0"/>
            </a:p>
          </p:txBody>
        </p:sp>
      </p:grpSp>
    </p:spTree>
    <p:extLst>
      <p:ext uri="{BB962C8B-B14F-4D97-AF65-F5344CB8AC3E}">
        <p14:creationId xmlns:p14="http://schemas.microsoft.com/office/powerpoint/2010/main" val="765686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159</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Fredoka</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PICK of Mindmap template</dc:title>
  <dc:creator>Hoang Anh</dc:creator>
  <cp:lastModifiedBy>Hoang Anh</cp:lastModifiedBy>
  <cp:revision>18</cp:revision>
  <dcterms:created xsi:type="dcterms:W3CDTF">2006-08-16T00:00:00Z</dcterms:created>
  <dcterms:modified xsi:type="dcterms:W3CDTF">2024-02-07T09:23:03Z</dcterms:modified>
  <dc:identifier>DAF8F5adHPs</dc:identifier>
</cp:coreProperties>
</file>