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4" r:id="rId2"/>
  </p:sldIdLst>
  <p:sldSz cx="7556500" cy="10693400"/>
  <p:notesSz cx="6858000" cy="9144000"/>
  <p:embeddedFontLst>
    <p:embeddedFont>
      <p:font typeface="Manrope" pitchFamily="2" charset="0"/>
      <p:regular r:id="rId3"/>
      <p:bold r:id="rId4"/>
    </p:embeddedFont>
    <p:embeddedFont>
      <p:font typeface="Manrope Light" pitchFamily="2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0" autoAdjust="0"/>
    <p:restoredTop sz="94622" autoAdjust="0"/>
  </p:normalViewPr>
  <p:slideViewPr>
    <p:cSldViewPr>
      <p:cViewPr varScale="1">
        <p:scale>
          <a:sx n="68" d="100"/>
          <a:sy n="68" d="100"/>
        </p:scale>
        <p:origin x="95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5">
            <a:extLst>
              <a:ext uri="{FF2B5EF4-FFF2-40B4-BE49-F238E27FC236}">
                <a16:creationId xmlns:a16="http://schemas.microsoft.com/office/drawing/2014/main" id="{E79BD6B7-746C-EC44-F6D6-8CEF8DD016F1}"/>
              </a:ext>
            </a:extLst>
          </p:cNvPr>
          <p:cNvGrpSpPr/>
          <p:nvPr/>
        </p:nvGrpSpPr>
        <p:grpSpPr>
          <a:xfrm>
            <a:off x="543353" y="737334"/>
            <a:ext cx="7018417" cy="9213919"/>
            <a:chOff x="543353" y="737334"/>
            <a:chExt cx="7018417" cy="9213919"/>
          </a:xfrm>
        </p:grpSpPr>
        <p:sp>
          <p:nvSpPr>
            <p:cNvPr id="23" name="Image">
              <a:extLst>
                <a:ext uri="{FF2B5EF4-FFF2-40B4-BE49-F238E27FC236}">
                  <a16:creationId xmlns:a16="http://schemas.microsoft.com/office/drawing/2014/main" id="{7C80CB31-F418-0089-1B1B-6932D5D957F6}"/>
                </a:ext>
              </a:extLst>
            </p:cNvPr>
            <p:cNvSpPr>
              <a:spLocks/>
            </p:cNvSpPr>
            <p:nvPr/>
          </p:nvSpPr>
          <p:spPr>
            <a:xfrm>
              <a:off x="3567850" y="2403083"/>
              <a:ext cx="3993920" cy="6371972"/>
            </a:xfrm>
            <a:custGeom>
              <a:avLst/>
              <a:gdLst>
                <a:gd name="connsiteX0" fmla="*/ 3185999 w 3993920"/>
                <a:gd name="connsiteY0" fmla="*/ 0 h 6371972"/>
                <a:gd name="connsiteX1" fmla="*/ 3828089 w 3993920"/>
                <a:gd name="connsiteY1" fmla="*/ 64728 h 6371972"/>
                <a:gd name="connsiteX2" fmla="*/ 3993920 w 3993920"/>
                <a:gd name="connsiteY2" fmla="*/ 107368 h 6371972"/>
                <a:gd name="connsiteX3" fmla="*/ 3993920 w 3993920"/>
                <a:gd name="connsiteY3" fmla="*/ 6264605 h 6371972"/>
                <a:gd name="connsiteX4" fmla="*/ 3828089 w 3993920"/>
                <a:gd name="connsiteY4" fmla="*/ 6307244 h 6371972"/>
                <a:gd name="connsiteX5" fmla="*/ 3185999 w 3993920"/>
                <a:gd name="connsiteY5" fmla="*/ 6371972 h 6371972"/>
                <a:gd name="connsiteX6" fmla="*/ 0 w 3993920"/>
                <a:gd name="connsiteY6" fmla="*/ 3185986 h 6371972"/>
                <a:gd name="connsiteX7" fmla="*/ 3185999 w 3993920"/>
                <a:gd name="connsiteY7" fmla="*/ 0 h 6371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93920" h="6371972">
                  <a:moveTo>
                    <a:pt x="3185999" y="0"/>
                  </a:moveTo>
                  <a:cubicBezTo>
                    <a:pt x="3405947" y="0"/>
                    <a:pt x="3620688" y="22288"/>
                    <a:pt x="3828089" y="64728"/>
                  </a:cubicBezTo>
                  <a:lnTo>
                    <a:pt x="3993920" y="107368"/>
                  </a:lnTo>
                  <a:lnTo>
                    <a:pt x="3993920" y="6264605"/>
                  </a:lnTo>
                  <a:lnTo>
                    <a:pt x="3828089" y="6307244"/>
                  </a:lnTo>
                  <a:cubicBezTo>
                    <a:pt x="3620688" y="6349684"/>
                    <a:pt x="3405947" y="6371972"/>
                    <a:pt x="3185999" y="6371972"/>
                  </a:cubicBezTo>
                  <a:cubicBezTo>
                    <a:pt x="1426420" y="6371972"/>
                    <a:pt x="0" y="4945557"/>
                    <a:pt x="0" y="3185986"/>
                  </a:cubicBezTo>
                  <a:cubicBezTo>
                    <a:pt x="0" y="1426415"/>
                    <a:pt x="1426420" y="0"/>
                    <a:pt x="3185999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stretch>
                <a:fillRect l="-91662" r="-56364" b="-3640"/>
              </a:stretch>
            </a:blip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98212AF-3A17-7F66-154A-A9D378B9FF9C}"/>
                </a:ext>
              </a:extLst>
            </p:cNvPr>
            <p:cNvGrpSpPr/>
            <p:nvPr/>
          </p:nvGrpSpPr>
          <p:grpSpPr>
            <a:xfrm>
              <a:off x="756000" y="9592180"/>
              <a:ext cx="6048000" cy="359073"/>
              <a:chOff x="756000" y="9592180"/>
              <a:chExt cx="6048000" cy="359073"/>
            </a:xfrm>
          </p:grpSpPr>
          <p:sp>
            <p:nvSpPr>
              <p:cNvPr id="9" name="TextBox 9"/>
              <p:cNvSpPr txBox="1"/>
              <p:nvPr/>
            </p:nvSpPr>
            <p:spPr>
              <a:xfrm>
                <a:off x="756000" y="9592180"/>
                <a:ext cx="711589" cy="35907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55"/>
                  </a:lnSpc>
                  <a:spcBef>
                    <a:spcPct val="0"/>
                  </a:spcBef>
                </a:pPr>
                <a:r>
                  <a:rPr lang="en-US" sz="1200" b="1" u="none" strike="noStrike" spc="219" dirty="0">
                    <a:solidFill>
                      <a:srgbClr val="385549"/>
                    </a:solidFill>
                    <a:latin typeface="Manrope" pitchFamily="2" charset="0"/>
                  </a:rPr>
                  <a:t>15 NOV 2025</a:t>
                </a:r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6211962" y="9592180"/>
                <a:ext cx="592038" cy="35907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355"/>
                  </a:lnSpc>
                  <a:spcBef>
                    <a:spcPct val="0"/>
                  </a:spcBef>
                </a:pPr>
                <a:r>
                  <a:rPr lang="en-US" sz="1200" b="1" u="none" strike="noStrike" spc="219" dirty="0">
                    <a:solidFill>
                      <a:srgbClr val="385549"/>
                    </a:solidFill>
                    <a:latin typeface="Manrope" pitchFamily="2" charset="0"/>
                  </a:rPr>
                  <a:t>9AM</a:t>
                </a:r>
              </a:p>
              <a:p>
                <a:pPr marL="0" lvl="0" indent="0" algn="r">
                  <a:lnSpc>
                    <a:spcPts val="1355"/>
                  </a:lnSpc>
                  <a:spcBef>
                    <a:spcPct val="0"/>
                  </a:spcBef>
                </a:pPr>
                <a:r>
                  <a:rPr lang="en-US" sz="1200" b="1" u="none" strike="noStrike" spc="219" dirty="0">
                    <a:solidFill>
                      <a:srgbClr val="385549"/>
                    </a:solidFill>
                    <a:latin typeface="Manrope" pitchFamily="2" charset="0"/>
                  </a:rPr>
                  <a:t> 8PM</a:t>
                </a:r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2819633" y="9592180"/>
                <a:ext cx="2040284" cy="35907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355"/>
                  </a:lnSpc>
                  <a:spcBef>
                    <a:spcPct val="0"/>
                  </a:spcBef>
                </a:pPr>
                <a:r>
                  <a:rPr lang="en-US" sz="1200" b="1" u="none" strike="noStrike" spc="219" dirty="0">
                    <a:solidFill>
                      <a:srgbClr val="385549"/>
                    </a:solidFill>
                    <a:latin typeface="Manrope" pitchFamily="2" charset="0"/>
                  </a:rPr>
                  <a:t>123 ANYWHERE ST., </a:t>
                </a:r>
              </a:p>
              <a:p>
                <a:pPr marL="0" lvl="0" indent="0" algn="ctr">
                  <a:lnSpc>
                    <a:spcPts val="1355"/>
                  </a:lnSpc>
                  <a:spcBef>
                    <a:spcPct val="0"/>
                  </a:spcBef>
                </a:pPr>
                <a:r>
                  <a:rPr lang="en-US" sz="1200" b="1" u="none" strike="noStrike" spc="219" dirty="0">
                    <a:solidFill>
                      <a:srgbClr val="385549"/>
                    </a:solidFill>
                    <a:latin typeface="Manrope" pitchFamily="2" charset="0"/>
                  </a:rPr>
                  <a:t>ANY CITY</a:t>
                </a:r>
              </a:p>
            </p:txBody>
          </p:sp>
        </p:grpSp>
        <p:sp>
          <p:nvSpPr>
            <p:cNvPr id="15" name="Freeform 15"/>
            <p:cNvSpPr/>
            <p:nvPr/>
          </p:nvSpPr>
          <p:spPr>
            <a:xfrm>
              <a:off x="774069" y="8707808"/>
              <a:ext cx="518263" cy="518263"/>
            </a:xfrm>
            <a:custGeom>
              <a:avLst/>
              <a:gdLst/>
              <a:ahLst/>
              <a:cxnLst/>
              <a:rect l="l" t="t" r="r" b="b"/>
              <a:pathLst>
                <a:path w="518263" h="518263">
                  <a:moveTo>
                    <a:pt x="0" y="0"/>
                  </a:moveTo>
                  <a:lnTo>
                    <a:pt x="518263" y="0"/>
                  </a:lnTo>
                  <a:lnTo>
                    <a:pt x="518263" y="518263"/>
                  </a:lnTo>
                  <a:lnTo>
                    <a:pt x="0" y="51826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C4C2469-71BD-1A6C-EB81-F62F36360AE4}"/>
                </a:ext>
              </a:extLst>
            </p:cNvPr>
            <p:cNvGrpSpPr/>
            <p:nvPr/>
          </p:nvGrpSpPr>
          <p:grpSpPr>
            <a:xfrm>
              <a:off x="730800" y="5751755"/>
              <a:ext cx="4362496" cy="2540980"/>
              <a:chOff x="730800" y="5751755"/>
              <a:chExt cx="4362496" cy="254098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730800" y="7470790"/>
                <a:ext cx="604800" cy="604800"/>
              </a:xfrm>
              <a:custGeom>
                <a:avLst/>
                <a:gdLst/>
                <a:ahLst/>
                <a:cxnLst/>
                <a:rect l="l" t="t" r="r" b="b"/>
                <a:pathLst>
                  <a:path w="604800" h="604800">
                    <a:moveTo>
                      <a:pt x="0" y="0"/>
                    </a:moveTo>
                    <a:lnTo>
                      <a:pt x="604800" y="0"/>
                    </a:lnTo>
                    <a:lnTo>
                      <a:pt x="604800" y="604800"/>
                    </a:lnTo>
                    <a:lnTo>
                      <a:pt x="0" y="60480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730800" y="5751755"/>
                <a:ext cx="4362496" cy="48174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3578"/>
                  </a:lnSpc>
                </a:pPr>
                <a:r>
                  <a:rPr lang="en-US" sz="4050" b="1" spc="-150" dirty="0">
                    <a:solidFill>
                      <a:srgbClr val="385549"/>
                    </a:solidFill>
                    <a:latin typeface="Manrope" pitchFamily="2" charset="0"/>
                  </a:rPr>
                  <a:t>50% OFF</a:t>
                </a:r>
              </a:p>
            </p:txBody>
          </p:sp>
          <p:sp>
            <p:nvSpPr>
              <p:cNvPr id="13" name="TextBox 13"/>
              <p:cNvSpPr txBox="1"/>
              <p:nvPr/>
            </p:nvSpPr>
            <p:spPr>
              <a:xfrm>
                <a:off x="756000" y="6223978"/>
                <a:ext cx="1904317" cy="8064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300"/>
                  </a:lnSpc>
                </a:pPr>
                <a:r>
                  <a:rPr lang="en-US" sz="1000" dirty="0">
                    <a:solidFill>
                      <a:srgbClr val="385549"/>
                    </a:solidFill>
                    <a:latin typeface="Manrope Light"/>
                  </a:rPr>
                  <a:t>We eagerly anticipate our </a:t>
                </a:r>
              </a:p>
              <a:p>
                <a:pPr>
                  <a:lnSpc>
                    <a:spcPts val="1300"/>
                  </a:lnSpc>
                </a:pPr>
                <a:r>
                  <a:rPr lang="en-US" sz="1000" dirty="0">
                    <a:solidFill>
                      <a:srgbClr val="385549"/>
                    </a:solidFill>
                    <a:latin typeface="Manrope Light"/>
                  </a:rPr>
                  <a:t>grand opening, celebrating </a:t>
                </a:r>
              </a:p>
              <a:p>
                <a:pPr>
                  <a:lnSpc>
                    <a:spcPts val="1300"/>
                  </a:lnSpc>
                </a:pPr>
                <a:r>
                  <a:rPr lang="en-US" sz="1000" dirty="0">
                    <a:solidFill>
                      <a:srgbClr val="385549"/>
                    </a:solidFill>
                    <a:latin typeface="Manrope Light"/>
                  </a:rPr>
                  <a:t>with customers, partners, and community. Your presence will make this event truly special</a:t>
                </a:r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752400" y="8133605"/>
                <a:ext cx="663650" cy="159130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603"/>
                  </a:lnSpc>
                </a:pPr>
                <a:r>
                  <a:rPr lang="en-US" sz="550" dirty="0">
                    <a:solidFill>
                      <a:srgbClr val="385549"/>
                    </a:solidFill>
                    <a:latin typeface="Manrope"/>
                  </a:rPr>
                  <a:t>Scan for </a:t>
                </a:r>
              </a:p>
              <a:p>
                <a:pPr marL="0" lvl="0" indent="0">
                  <a:lnSpc>
                    <a:spcPts val="603"/>
                  </a:lnSpc>
                </a:pPr>
                <a:r>
                  <a:rPr lang="en-US" sz="550" dirty="0">
                    <a:solidFill>
                      <a:srgbClr val="385549"/>
                    </a:solidFill>
                    <a:latin typeface="Manrope"/>
                  </a:rPr>
                  <a:t>more information</a:t>
                </a:r>
              </a:p>
            </p:txBody>
          </p:sp>
        </p:grpSp>
        <p:sp>
          <p:nvSpPr>
            <p:cNvPr id="6" name="AutoShape 6"/>
            <p:cNvSpPr/>
            <p:nvPr/>
          </p:nvSpPr>
          <p:spPr>
            <a:xfrm flipH="1" flipV="1">
              <a:off x="756000" y="2772050"/>
              <a:ext cx="0" cy="2585594"/>
            </a:xfrm>
            <a:prstGeom prst="line">
              <a:avLst/>
            </a:prstGeom>
            <a:ln w="19050" cap="flat">
              <a:solidFill>
                <a:srgbClr val="F5B85E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826B9A6-669C-601D-2C8A-FB8C3FEA95AF}"/>
                </a:ext>
              </a:extLst>
            </p:cNvPr>
            <p:cNvGrpSpPr/>
            <p:nvPr/>
          </p:nvGrpSpPr>
          <p:grpSpPr>
            <a:xfrm>
              <a:off x="756000" y="737334"/>
              <a:ext cx="6048000" cy="1860354"/>
              <a:chOff x="756000" y="737334"/>
              <a:chExt cx="6048000" cy="1860354"/>
            </a:xfrm>
          </p:grpSpPr>
          <p:sp>
            <p:nvSpPr>
              <p:cNvPr id="4" name="TextBox 4"/>
              <p:cNvSpPr txBox="1"/>
              <p:nvPr/>
            </p:nvSpPr>
            <p:spPr>
              <a:xfrm>
                <a:off x="756000" y="821882"/>
                <a:ext cx="4477457" cy="17758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6735"/>
                  </a:lnSpc>
                  <a:spcBef>
                    <a:spcPct val="0"/>
                  </a:spcBef>
                </a:pPr>
                <a:r>
                  <a:rPr lang="en-US" sz="7654" b="1" u="none" strike="noStrike" spc="-283" dirty="0">
                    <a:solidFill>
                      <a:srgbClr val="385549"/>
                    </a:solidFill>
                    <a:latin typeface="Manrope" pitchFamily="2" charset="0"/>
                  </a:rPr>
                  <a:t>GRAND </a:t>
                </a:r>
              </a:p>
              <a:p>
                <a:pPr marL="0" lvl="0" indent="0" algn="l">
                  <a:lnSpc>
                    <a:spcPts val="6735"/>
                  </a:lnSpc>
                  <a:spcBef>
                    <a:spcPct val="0"/>
                  </a:spcBef>
                </a:pPr>
                <a:r>
                  <a:rPr lang="en-US" sz="7654" b="1" u="none" strike="noStrike" spc="-283" dirty="0">
                    <a:solidFill>
                      <a:srgbClr val="385549"/>
                    </a:solidFill>
                    <a:latin typeface="Manrope" pitchFamily="2" charset="0"/>
                  </a:rPr>
                  <a:t>OPENING</a:t>
                </a:r>
              </a:p>
            </p:txBody>
          </p:sp>
          <p:sp>
            <p:nvSpPr>
              <p:cNvPr id="5" name="Freeform 5"/>
              <p:cNvSpPr/>
              <p:nvPr/>
            </p:nvSpPr>
            <p:spPr>
              <a:xfrm>
                <a:off x="4212557" y="849737"/>
                <a:ext cx="518263" cy="518263"/>
              </a:xfrm>
              <a:prstGeom prst="roundRect">
                <a:avLst/>
              </a:prstGeom>
              <a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5912705" y="737334"/>
                <a:ext cx="891295" cy="35907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355"/>
                  </a:lnSpc>
                  <a:spcBef>
                    <a:spcPct val="0"/>
                  </a:spcBef>
                </a:pPr>
                <a:r>
                  <a:rPr lang="en-US" sz="1200" b="1" u="none" strike="noStrike" spc="219" dirty="0">
                    <a:solidFill>
                      <a:srgbClr val="385549"/>
                    </a:solidFill>
                    <a:latin typeface="Manrope" pitchFamily="2" charset="0"/>
                  </a:rPr>
                  <a:t>STORE NAME</a:t>
                </a:r>
              </a:p>
            </p:txBody>
          </p:sp>
        </p:grpSp>
        <p:sp>
          <p:nvSpPr>
            <p:cNvPr id="16" name="TemplateLAB"/>
            <p:cNvSpPr/>
            <p:nvPr/>
          </p:nvSpPr>
          <p:spPr>
            <a:xfrm rot="5400000">
              <a:off x="310214" y="7725808"/>
              <a:ext cx="558418" cy="92139"/>
            </a:xfrm>
            <a:custGeom>
              <a:avLst/>
              <a:gdLst/>
              <a:ahLst/>
              <a:cxnLst/>
              <a:rect l="l" t="t" r="r" b="b"/>
              <a:pathLst>
                <a:path w="558418" h="92139">
                  <a:moveTo>
                    <a:pt x="0" y="0"/>
                  </a:moveTo>
                  <a:lnTo>
                    <a:pt x="558418" y="0"/>
                  </a:lnTo>
                  <a:lnTo>
                    <a:pt x="558418" y="92139"/>
                  </a:lnTo>
                  <a:lnTo>
                    <a:pt x="0" y="921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47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Manrope Light</vt:lpstr>
      <vt:lpstr>Calibri</vt:lpstr>
      <vt:lpstr>Manrope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Grand Opening Flyer</dc:title>
  <dc:creator>Hoang Anh</dc:creator>
  <cp:lastModifiedBy>Hoang Anh</cp:lastModifiedBy>
  <cp:revision>21</cp:revision>
  <dcterms:created xsi:type="dcterms:W3CDTF">2006-08-16T00:00:00Z</dcterms:created>
  <dcterms:modified xsi:type="dcterms:W3CDTF">2024-02-02T03:37:17Z</dcterms:modified>
  <dc:identifier>DAF7j25b4pA</dc:identifier>
</cp:coreProperties>
</file>