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0" autoAdjust="0"/>
    <p:restoredTop sz="94622" autoAdjust="0"/>
  </p:normalViewPr>
  <p:slideViewPr>
    <p:cSldViewPr>
      <p:cViewPr>
        <p:scale>
          <a:sx n="75" d="100"/>
          <a:sy n="75" d="100"/>
        </p:scale>
        <p:origin x="2592" y="-6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">
            <a:extLst>
              <a:ext uri="{FF2B5EF4-FFF2-40B4-BE49-F238E27FC236}">
                <a16:creationId xmlns:a16="http://schemas.microsoft.com/office/drawing/2014/main" id="{3AE72410-1118-9796-F8D1-5B5211E63B5F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3" name="Image"/>
            <p:cNvSpPr/>
            <p:nvPr/>
          </p:nvSpPr>
          <p:spPr>
            <a:xfrm>
              <a:off x="0" y="0"/>
              <a:ext cx="7560000" cy="8258538"/>
            </a:xfrm>
            <a:custGeom>
              <a:avLst/>
              <a:gdLst/>
              <a:ahLst/>
              <a:cxnLst/>
              <a:rect l="l" t="t" r="r" b="b"/>
              <a:pathLst>
                <a:path w="1593725" h="1740984">
                  <a:moveTo>
                    <a:pt x="0" y="0"/>
                  </a:moveTo>
                  <a:lnTo>
                    <a:pt x="1593725" y="0"/>
                  </a:lnTo>
                  <a:lnTo>
                    <a:pt x="1593725" y="1740984"/>
                  </a:lnTo>
                  <a:lnTo>
                    <a:pt x="0" y="1740984"/>
                  </a:lnTo>
                  <a:close/>
                </a:path>
              </a:pathLst>
            </a:custGeom>
            <a:blipFill>
              <a:blip r:embed="rId2"/>
              <a:stretch>
                <a:fillRect t="-18699" b="-1869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C98AAF-63B2-660B-F37A-534C041360A5}"/>
                </a:ext>
              </a:extLst>
            </p:cNvPr>
            <p:cNvGrpSpPr/>
            <p:nvPr/>
          </p:nvGrpSpPr>
          <p:grpSpPr>
            <a:xfrm>
              <a:off x="0" y="0"/>
              <a:ext cx="7560000" cy="10692000"/>
              <a:chOff x="0" y="0"/>
              <a:chExt cx="7560000" cy="10692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7312390"/>
                <a:ext cx="7560000" cy="337961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2111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211176"/>
                    </a:lnTo>
                    <a:lnTo>
                      <a:pt x="0" y="1211176"/>
                    </a:lnTo>
                    <a:close/>
                  </a:path>
                </a:pathLst>
              </a:custGeom>
              <a:solidFill>
                <a:srgbClr val="2B2B2B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Overlay"/>
              <p:cNvSpPr/>
              <p:nvPr/>
            </p:nvSpPr>
            <p:spPr>
              <a:xfrm rot="16200000">
                <a:off x="107605" y="-107605"/>
                <a:ext cx="734479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756000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r="-293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079260-2FE3-DED7-608C-9E330FC02F77}"/>
                </a:ext>
              </a:extLst>
            </p:cNvPr>
            <p:cNvGrpSpPr/>
            <p:nvPr/>
          </p:nvGrpSpPr>
          <p:grpSpPr>
            <a:xfrm>
              <a:off x="754250" y="8374782"/>
              <a:ext cx="6048000" cy="1561218"/>
              <a:chOff x="765992" y="8374782"/>
              <a:chExt cx="6048000" cy="1561218"/>
            </a:xfrm>
          </p:grpSpPr>
          <p:sp>
            <p:nvSpPr>
              <p:cNvPr id="11" name="AutoShape 11"/>
              <p:cNvSpPr/>
              <p:nvPr/>
            </p:nvSpPr>
            <p:spPr>
              <a:xfrm>
                <a:off x="765992" y="9155391"/>
                <a:ext cx="6048000" cy="0"/>
              </a:xfrm>
              <a:prstGeom prst="line">
                <a:avLst/>
              </a:prstGeom>
              <a:ln w="12700" cap="flat">
                <a:solidFill>
                  <a:srgbClr val="FFFFFF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H="1">
                <a:off x="3789992" y="8374782"/>
                <a:ext cx="0" cy="1561218"/>
              </a:xfrm>
              <a:prstGeom prst="line">
                <a:avLst/>
              </a:prstGeom>
              <a:ln w="12700" cap="flat">
                <a:solidFill>
                  <a:srgbClr val="FFFFFF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CADB2F-E4E2-4930-C462-550E7AB59590}"/>
                </a:ext>
              </a:extLst>
            </p:cNvPr>
            <p:cNvGrpSpPr/>
            <p:nvPr/>
          </p:nvGrpSpPr>
          <p:grpSpPr>
            <a:xfrm>
              <a:off x="746009" y="8389224"/>
              <a:ext cx="6067983" cy="1493864"/>
              <a:chOff x="746009" y="8389224"/>
              <a:chExt cx="6067983" cy="1493864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746009" y="8389224"/>
                <a:ext cx="2117789" cy="161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FFFFFF"/>
                    </a:solidFill>
                    <a:latin typeface="Plus Jakarta Sans" pitchFamily="2" charset="0"/>
                  </a:rPr>
                  <a:t>CU Cut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46009" y="8623067"/>
                <a:ext cx="2314646" cy="264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</a:pPr>
                <a:r>
                  <a:rPr lang="en-US" sz="800" spc="40" dirty="0">
                    <a:solidFill>
                      <a:srgbClr val="FFFFFF"/>
                    </a:solidFill>
                    <a:latin typeface="Plus Jakarta Sans"/>
                  </a:rPr>
                  <a:t>Precision hair cutting for a tailored look, </a:t>
                </a:r>
              </a:p>
              <a:p>
                <a:pPr>
                  <a:lnSpc>
                    <a:spcPts val="1120"/>
                  </a:lnSpc>
                </a:pPr>
                <a:r>
                  <a:rPr lang="en-US" sz="800" spc="40" dirty="0">
                    <a:solidFill>
                      <a:srgbClr val="FFFFFF"/>
                    </a:solidFill>
                    <a:latin typeface="Plus Jakarta Sans"/>
                  </a:rPr>
                  <a:t>includes consultation and styling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957196" y="8389224"/>
                <a:ext cx="542481" cy="161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FFFFFF"/>
                    </a:solidFill>
                    <a:latin typeface="Plus Jakarta Sans" pitchFamily="2" charset="0"/>
                  </a:rPr>
                  <a:t>$50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060325" y="8389224"/>
                <a:ext cx="2117789" cy="1646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TR Trim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060325" y="8623067"/>
                <a:ext cx="2314646" cy="264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</a:pPr>
                <a:r>
                  <a:rPr lang="en-US" sz="800" spc="40" dirty="0">
                    <a:solidFill>
                      <a:srgbClr val="FFFFFF"/>
                    </a:solidFill>
                    <a:latin typeface="Plus Jakarta Sans"/>
                  </a:rPr>
                  <a:t>Quick touch-up for maintaining hair length </a:t>
                </a:r>
              </a:p>
              <a:p>
                <a:pPr>
                  <a:lnSpc>
                    <a:spcPts val="1120"/>
                  </a:lnSpc>
                </a:pPr>
                <a:r>
                  <a:rPr lang="en-US" sz="800" spc="40" dirty="0">
                    <a:solidFill>
                      <a:srgbClr val="FFFFFF"/>
                    </a:solidFill>
                    <a:latin typeface="Plus Jakarta Sans"/>
                  </a:rPr>
                  <a:t>and shape, includes basic styling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271511" y="8389224"/>
                <a:ext cx="542481" cy="161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 $30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46009" y="9377199"/>
                <a:ext cx="2117789" cy="1646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CO Colo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46009" y="9618186"/>
                <a:ext cx="2314646" cy="264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spc="40" dirty="0">
                    <a:solidFill>
                      <a:srgbClr val="FFFFFF"/>
                    </a:solidFill>
                    <a:latin typeface="Plus Jakarta Sans"/>
                  </a:rPr>
                  <a:t>Professional hair coloring service, includes </a:t>
                </a:r>
              </a:p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spc="40" dirty="0">
                    <a:solidFill>
                      <a:srgbClr val="FFFFFF"/>
                    </a:solidFill>
                    <a:latin typeface="Plus Jakarta Sans"/>
                  </a:rPr>
                  <a:t>hair treatment for vibrant results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957196" y="9377199"/>
                <a:ext cx="542481" cy="1646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$120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060325" y="9377199"/>
                <a:ext cx="2117789" cy="1646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ST Style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060325" y="9618186"/>
                <a:ext cx="2314646" cy="264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</a:pPr>
                <a:r>
                  <a:rPr lang="en-US" sz="800" spc="40" dirty="0">
                    <a:solidFill>
                      <a:srgbClr val="FFFFFF"/>
                    </a:solidFill>
                    <a:latin typeface="Plus Jakarta Sans"/>
                  </a:rPr>
                  <a:t>Personalized hair styling for any occasion, includes blowout and finishing touches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6271511" y="9377199"/>
                <a:ext cx="542481" cy="1646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$40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CA07CF7-BAB8-EA58-DCD3-FE2B03E09FD4}"/>
                </a:ext>
              </a:extLst>
            </p:cNvPr>
            <p:cNvGrpSpPr/>
            <p:nvPr/>
          </p:nvGrpSpPr>
          <p:grpSpPr>
            <a:xfrm>
              <a:off x="736017" y="6689114"/>
              <a:ext cx="6077974" cy="1472867"/>
              <a:chOff x="736017" y="6689114"/>
              <a:chExt cx="6077974" cy="1472867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765991" y="6689114"/>
                <a:ext cx="6048000" cy="0"/>
              </a:xfrm>
              <a:prstGeom prst="line">
                <a:avLst/>
              </a:prstGeom>
              <a:ln w="9525" cap="flat">
                <a:solidFill>
                  <a:srgbClr val="FFFFFF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765991" y="8161981"/>
                <a:ext cx="6048000" cy="0"/>
              </a:xfrm>
              <a:prstGeom prst="line">
                <a:avLst/>
              </a:prstGeom>
              <a:ln w="9525" cap="flat">
                <a:solidFill>
                  <a:srgbClr val="FFFFFF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C59C410-2F4E-E2A6-0008-FAE4BD5E5B1F}"/>
                  </a:ext>
                </a:extLst>
              </p:cNvPr>
              <p:cNvGrpSpPr/>
              <p:nvPr/>
            </p:nvGrpSpPr>
            <p:grpSpPr>
              <a:xfrm>
                <a:off x="736017" y="6917468"/>
                <a:ext cx="6067983" cy="1016158"/>
                <a:chOff x="736017" y="6933021"/>
                <a:chExt cx="6067983" cy="101615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C630D36-816A-18B1-1967-CCBBB7383535}"/>
                    </a:ext>
                  </a:extLst>
                </p:cNvPr>
                <p:cNvGrpSpPr/>
                <p:nvPr/>
              </p:nvGrpSpPr>
              <p:grpSpPr>
                <a:xfrm>
                  <a:off x="736017" y="7035265"/>
                  <a:ext cx="4225527" cy="892246"/>
                  <a:chOff x="736017" y="7035265"/>
                  <a:chExt cx="4225527" cy="892246"/>
                </a:xfrm>
              </p:grpSpPr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736017" y="7035265"/>
                    <a:ext cx="4046332" cy="61269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4586"/>
                      </a:lnSpc>
                    </a:pPr>
                    <a:r>
                      <a:rPr lang="en-US" sz="4950" b="1" dirty="0">
                        <a:solidFill>
                          <a:srgbClr val="FFFFFF"/>
                        </a:solidFill>
                        <a:latin typeface="Plus Jakarta Sans" pitchFamily="2" charset="0"/>
                      </a:rPr>
                      <a:t>26.05.2027</a:t>
                    </a:r>
                  </a:p>
                </p:txBody>
              </p:sp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736017" y="7729391"/>
                    <a:ext cx="4225527" cy="1981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dirty="0">
                        <a:solidFill>
                          <a:srgbClr val="FFFFFF"/>
                        </a:solidFill>
                        <a:latin typeface="Plus Jakarta Sans"/>
                      </a:rPr>
                      <a:t>Start at </a:t>
                    </a:r>
                    <a:r>
                      <a:rPr lang="en-US" sz="1200" b="1" dirty="0">
                        <a:solidFill>
                          <a:srgbClr val="FFFFFF"/>
                        </a:solidFill>
                        <a:latin typeface="Plus Jakarta Sans" pitchFamily="2" charset="0"/>
                      </a:rPr>
                      <a:t>16:00-22:00</a:t>
                    </a:r>
                    <a:r>
                      <a:rPr lang="en-US" sz="1200" b="1" dirty="0">
                        <a:solidFill>
                          <a:srgbClr val="FFFFFF"/>
                        </a:solidFill>
                        <a:latin typeface="Plus Jakarta Sans"/>
                      </a:rPr>
                      <a:t> | </a:t>
                    </a:r>
                    <a:r>
                      <a:rPr lang="en-US" sz="1200" b="1" dirty="0">
                        <a:solidFill>
                          <a:srgbClr val="FFFFFF"/>
                        </a:solidFill>
                        <a:latin typeface="Plus Jakarta Sans" pitchFamily="2" charset="0"/>
                      </a:rPr>
                      <a:t>123 Anywhere St., Any City</a:t>
                    </a:r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9466FB6-17C7-661B-6ABD-677FC131E84D}"/>
                    </a:ext>
                  </a:extLst>
                </p:cNvPr>
                <p:cNvGrpSpPr/>
                <p:nvPr/>
              </p:nvGrpSpPr>
              <p:grpSpPr>
                <a:xfrm>
                  <a:off x="6039360" y="6933021"/>
                  <a:ext cx="764640" cy="1016158"/>
                  <a:chOff x="6039360" y="6933021"/>
                  <a:chExt cx="764640" cy="1016158"/>
                </a:xfrm>
              </p:grpSpPr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6062121" y="6933021"/>
                    <a:ext cx="719118" cy="1974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Plus Jakarta Sans"/>
                      </a:rPr>
                      <a:t>Scan for more information</a:t>
                    </a:r>
                  </a:p>
                </p:txBody>
              </p:sp>
              <p:sp>
                <p:nvSpPr>
                  <p:cNvPr id="30" name="Freeform 30"/>
                  <p:cNvSpPr/>
                  <p:nvPr/>
                </p:nvSpPr>
                <p:spPr>
                  <a:xfrm>
                    <a:off x="6039360" y="7184539"/>
                    <a:ext cx="764640" cy="76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640" h="764640">
                        <a:moveTo>
                          <a:pt x="0" y="0"/>
                        </a:moveTo>
                        <a:lnTo>
                          <a:pt x="764640" y="0"/>
                        </a:lnTo>
                        <a:lnTo>
                          <a:pt x="764640" y="764640"/>
                        </a:lnTo>
                        <a:lnTo>
                          <a:pt x="0" y="7646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25" name="TextBox 25"/>
            <p:cNvSpPr txBox="1"/>
            <p:nvPr/>
          </p:nvSpPr>
          <p:spPr>
            <a:xfrm>
              <a:off x="664070" y="4203409"/>
              <a:ext cx="4369421" cy="2272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94"/>
                </a:lnSpc>
              </a:pPr>
              <a:r>
                <a:rPr lang="en-US" sz="6250" b="1" dirty="0">
                  <a:solidFill>
                    <a:srgbClr val="FFFFFF"/>
                  </a:solidFill>
                  <a:latin typeface="Plus Jakarta Sans" pitchFamily="2" charset="0"/>
                </a:rPr>
                <a:t>Salon </a:t>
              </a:r>
            </a:p>
            <a:p>
              <a:pPr>
                <a:lnSpc>
                  <a:spcPts val="5894"/>
                </a:lnSpc>
              </a:pPr>
              <a:r>
                <a:rPr lang="en-US" sz="6250" b="1" dirty="0">
                  <a:solidFill>
                    <a:srgbClr val="FFFFFF"/>
                  </a:solidFill>
                  <a:latin typeface="Plus Jakarta Sans" pitchFamily="2" charset="0"/>
                </a:rPr>
                <a:t>Grand </a:t>
              </a:r>
            </a:p>
            <a:p>
              <a:pPr>
                <a:lnSpc>
                  <a:spcPts val="5894"/>
                </a:lnSpc>
              </a:pPr>
              <a:r>
                <a:rPr lang="en-US" sz="6250" b="1" dirty="0">
                  <a:solidFill>
                    <a:srgbClr val="FFFFFF"/>
                  </a:solidFill>
                  <a:latin typeface="Plus Jakarta Sans" pitchFamily="2" charset="0"/>
                </a:rPr>
                <a:t>Opening</a:t>
              </a:r>
            </a:p>
          </p:txBody>
        </p:sp>
        <p:sp>
          <p:nvSpPr>
            <p:cNvPr id="29" name="TemplateLAB"/>
            <p:cNvSpPr/>
            <p:nvPr/>
          </p:nvSpPr>
          <p:spPr>
            <a:xfrm>
              <a:off x="6060679" y="6476312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5" y="0"/>
                  </a:lnTo>
                  <a:lnTo>
                    <a:pt x="680445" y="112274"/>
                  </a:lnTo>
                  <a:lnTo>
                    <a:pt x="0" y="112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Plus Jakarta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18</cp:revision>
  <dcterms:created xsi:type="dcterms:W3CDTF">2006-08-16T00:00:00Z</dcterms:created>
  <dcterms:modified xsi:type="dcterms:W3CDTF">2024-02-02T14:58:55Z</dcterms:modified>
  <dc:identifier>DAF7j25b4pA</dc:identifier>
</cp:coreProperties>
</file>