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Poppins" panose="00000500000000000000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86473" autoAdjust="0"/>
  </p:normalViewPr>
  <p:slideViewPr>
    <p:cSldViewPr>
      <p:cViewPr varScale="1">
        <p:scale>
          <a:sx n="68" d="100"/>
          <a:sy n="68" d="100"/>
        </p:scale>
        <p:origin x="2118" y="9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6">
            <a:extLst>
              <a:ext uri="{FF2B5EF4-FFF2-40B4-BE49-F238E27FC236}">
                <a16:creationId xmlns:a16="http://schemas.microsoft.com/office/drawing/2014/main" id="{32020FAC-96EF-50DE-E9A4-694D71065C8D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3" name="Image"/>
            <p:cNvSpPr/>
            <p:nvPr/>
          </p:nvSpPr>
          <p:spPr>
            <a:xfrm>
              <a:off x="0" y="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1593725" h="2253983">
                  <a:moveTo>
                    <a:pt x="0" y="0"/>
                  </a:moveTo>
                  <a:lnTo>
                    <a:pt x="1593725" y="0"/>
                  </a:lnTo>
                  <a:lnTo>
                    <a:pt x="1593725" y="2253983"/>
                  </a:lnTo>
                  <a:lnTo>
                    <a:pt x="0" y="2253983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56071" r="-560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0C7624-D8B4-33CB-E560-8272F2D46025}"/>
                </a:ext>
              </a:extLst>
            </p:cNvPr>
            <p:cNvGrpSpPr/>
            <p:nvPr/>
          </p:nvGrpSpPr>
          <p:grpSpPr>
            <a:xfrm>
              <a:off x="1009783" y="9969229"/>
              <a:ext cx="5628970" cy="230832"/>
              <a:chOff x="1009783" y="9969229"/>
              <a:chExt cx="5628970" cy="23083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027835" y="9989785"/>
                <a:ext cx="18972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189720" h="189720">
                    <a:moveTo>
                      <a:pt x="0" y="0"/>
                    </a:moveTo>
                    <a:lnTo>
                      <a:pt x="189720" y="0"/>
                    </a:lnTo>
                    <a:lnTo>
                      <a:pt x="189720" y="189720"/>
                    </a:lnTo>
                    <a:lnTo>
                      <a:pt x="0" y="1897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5303828" y="10013207"/>
                <a:ext cx="1334925" cy="142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dirty="0">
                    <a:solidFill>
                      <a:srgbClr val="FFFFFF"/>
                    </a:solidFill>
                    <a:latin typeface="Poppins"/>
                  </a:rPr>
                  <a:t>templatelab.com</a:t>
                </a: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060774" y="9989785"/>
                <a:ext cx="18972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52960" h="252960">
                    <a:moveTo>
                      <a:pt x="0" y="0"/>
                    </a:moveTo>
                    <a:lnTo>
                      <a:pt x="252960" y="0"/>
                    </a:lnTo>
                    <a:lnTo>
                      <a:pt x="252960" y="252960"/>
                    </a:lnTo>
                    <a:lnTo>
                      <a:pt x="0" y="252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316926" y="10013207"/>
                <a:ext cx="1182299" cy="142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FFFFFF"/>
                    </a:solidFill>
                    <a:latin typeface="Poppins"/>
                  </a:rPr>
                  <a:t>+123-456-7890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009783" y="9969229"/>
                <a:ext cx="1433845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US" sz="1500" b="1" i="1" u="none" strike="noStrike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JOIN US NOW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34A7B29-78FB-C626-4823-D1C3C786BA6F}"/>
                </a:ext>
              </a:extLst>
            </p:cNvPr>
            <p:cNvGrpSpPr/>
            <p:nvPr/>
          </p:nvGrpSpPr>
          <p:grpSpPr>
            <a:xfrm>
              <a:off x="4862588" y="6084585"/>
              <a:ext cx="1941412" cy="3557702"/>
              <a:chOff x="4862588" y="6084585"/>
              <a:chExt cx="1941412" cy="35577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862588" y="6084585"/>
                <a:ext cx="1941412" cy="3557702"/>
              </a:xfrm>
              <a:custGeom>
                <a:avLst/>
                <a:gdLst/>
                <a:ahLst/>
                <a:cxnLst/>
                <a:rect l="l" t="t" r="r" b="b"/>
                <a:pathLst>
                  <a:path w="695758" h="1275000">
                    <a:moveTo>
                      <a:pt x="0" y="0"/>
                    </a:moveTo>
                    <a:lnTo>
                      <a:pt x="695758" y="0"/>
                    </a:lnTo>
                    <a:lnTo>
                      <a:pt x="695758" y="1275000"/>
                    </a:lnTo>
                    <a:lnTo>
                      <a:pt x="0" y="1275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986026" y="8659238"/>
                <a:ext cx="1694536" cy="802458"/>
              </a:xfrm>
              <a:custGeom>
                <a:avLst/>
                <a:gdLst/>
                <a:ahLst/>
                <a:cxnLst/>
                <a:rect l="l" t="t" r="r" b="b"/>
                <a:pathLst>
                  <a:path w="607283" h="287583">
                    <a:moveTo>
                      <a:pt x="0" y="0"/>
                    </a:moveTo>
                    <a:lnTo>
                      <a:pt x="607283" y="0"/>
                    </a:lnTo>
                    <a:lnTo>
                      <a:pt x="607283" y="287583"/>
                    </a:lnTo>
                    <a:lnTo>
                      <a:pt x="0" y="287583"/>
                    </a:lnTo>
                    <a:close/>
                  </a:path>
                </a:pathLst>
              </a:custGeom>
              <a:solidFill>
                <a:srgbClr val="1C293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063412" y="6297763"/>
                <a:ext cx="1539764" cy="558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60"/>
                  </a:lnSpc>
                </a:pPr>
                <a:r>
                  <a:rPr lang="en-US" sz="1800" b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PLATINUM PACK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H="1" flipV="1">
                <a:off x="4986029" y="7419337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H="1" flipV="1">
                <a:off x="4986029" y="7754614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H="1" flipV="1">
                <a:off x="4986029" y="8089891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983119" y="7124833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2"/>
                  </a:lnSpc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Personal coaching program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983119" y="7460110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2"/>
                  </a:lnSpc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VIP access to all classes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983119" y="7795387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3" indent="0" algn="ctr">
                  <a:lnSpc>
                    <a:spcPts val="1682"/>
                  </a:lnSpc>
                  <a:spcBef>
                    <a:spcPct val="0"/>
                  </a:spcBef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Premium gym amenities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983119" y="8130664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3" indent="0" algn="ctr">
                  <a:lnSpc>
                    <a:spcPts val="1682"/>
                  </a:lnSpc>
                  <a:spcBef>
                    <a:spcPct val="0"/>
                  </a:spcBef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Customized meal plans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986029" y="8793910"/>
                <a:ext cx="1694530" cy="3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79"/>
                  </a:lnSpc>
                  <a:spcBef>
                    <a:spcPct val="0"/>
                  </a:spcBef>
                </a:pPr>
                <a:r>
                  <a:rPr lang="en-US" sz="2400" b="1" i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$99.99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983119" y="9079604"/>
                <a:ext cx="1700350" cy="2474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2"/>
                  </a:lnSpc>
                </a:pPr>
                <a:r>
                  <a:rPr lang="en-US" sz="1001" spc="-24" dirty="0">
                    <a:solidFill>
                      <a:srgbClr val="FFFFFF"/>
                    </a:solidFill>
                    <a:latin typeface="Poppins"/>
                  </a:rPr>
                  <a:t>MONTHLY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A9A5652-F91A-F883-AC7F-44471CCB7286}"/>
                </a:ext>
              </a:extLst>
            </p:cNvPr>
            <p:cNvGrpSpPr/>
            <p:nvPr/>
          </p:nvGrpSpPr>
          <p:grpSpPr>
            <a:xfrm>
              <a:off x="2809294" y="6084585"/>
              <a:ext cx="1941412" cy="3557702"/>
              <a:chOff x="2809294" y="6084585"/>
              <a:chExt cx="1941412" cy="355770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2809294" y="6084585"/>
                <a:ext cx="1941412" cy="3557702"/>
              </a:xfrm>
              <a:custGeom>
                <a:avLst/>
                <a:gdLst/>
                <a:ahLst/>
                <a:cxnLst/>
                <a:rect l="l" t="t" r="r" b="b"/>
                <a:pathLst>
                  <a:path w="695758" h="1275000">
                    <a:moveTo>
                      <a:pt x="0" y="0"/>
                    </a:moveTo>
                    <a:lnTo>
                      <a:pt x="695758" y="0"/>
                    </a:lnTo>
                    <a:lnTo>
                      <a:pt x="695758" y="1275000"/>
                    </a:lnTo>
                    <a:lnTo>
                      <a:pt x="0" y="1275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2932732" y="8659238"/>
                <a:ext cx="1694536" cy="802458"/>
              </a:xfrm>
              <a:custGeom>
                <a:avLst/>
                <a:gdLst/>
                <a:ahLst/>
                <a:cxnLst/>
                <a:rect l="l" t="t" r="r" b="b"/>
                <a:pathLst>
                  <a:path w="607283" h="287583">
                    <a:moveTo>
                      <a:pt x="0" y="0"/>
                    </a:moveTo>
                    <a:lnTo>
                      <a:pt x="607283" y="0"/>
                    </a:lnTo>
                    <a:lnTo>
                      <a:pt x="607283" y="287583"/>
                    </a:lnTo>
                    <a:lnTo>
                      <a:pt x="0" y="287583"/>
                    </a:lnTo>
                    <a:close/>
                  </a:path>
                </a:pathLst>
              </a:custGeom>
              <a:solidFill>
                <a:srgbClr val="1C293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3010118" y="6297763"/>
                <a:ext cx="1539764" cy="558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en-US" sz="1800" b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GOLD </a:t>
                </a:r>
              </a:p>
              <a:p>
                <a:pPr marL="0" lvl="0" indent="0" algn="ctr">
                  <a:lnSpc>
                    <a:spcPts val="2160"/>
                  </a:lnSpc>
                </a:pPr>
                <a:r>
                  <a:rPr lang="en-US" sz="1800" b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PACK</a:t>
                </a:r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H="1" flipV="1">
                <a:off x="2932735" y="7419337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 flipH="1" flipV="1">
                <a:off x="2932735" y="7754614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H="1" flipV="1">
                <a:off x="2932735" y="8089891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929825" y="7124833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2"/>
                  </a:lnSpc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Personal training sessions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929825" y="7460110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2"/>
                  </a:lnSpc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Unlimited group classes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2929825" y="7795387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3" indent="0" algn="ctr">
                  <a:lnSpc>
                    <a:spcPts val="1682"/>
                  </a:lnSpc>
                  <a:spcBef>
                    <a:spcPct val="0"/>
                  </a:spcBef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Full access to facilities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2929825" y="8130664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3" indent="0" algn="ctr">
                  <a:lnSpc>
                    <a:spcPts val="1682"/>
                  </a:lnSpc>
                  <a:spcBef>
                    <a:spcPct val="0"/>
                  </a:spcBef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Nutrition counseling included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D2EFF09-D916-65F1-1C14-EDDB3E7F5D9A}"/>
                  </a:ext>
                </a:extLst>
              </p:cNvPr>
              <p:cNvGrpSpPr/>
              <p:nvPr/>
            </p:nvGrpSpPr>
            <p:grpSpPr>
              <a:xfrm>
                <a:off x="2929825" y="8793910"/>
                <a:ext cx="1700350" cy="533114"/>
                <a:chOff x="2929825" y="8783119"/>
                <a:chExt cx="1700350" cy="533114"/>
              </a:xfrm>
            </p:grpSpPr>
            <p:sp>
              <p:nvSpPr>
                <p:cNvPr id="32" name="TextBox 32"/>
                <p:cNvSpPr txBox="1"/>
                <p:nvPr/>
              </p:nvSpPr>
              <p:spPr>
                <a:xfrm>
                  <a:off x="2932735" y="8783119"/>
                  <a:ext cx="1694530" cy="3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879"/>
                    </a:lnSpc>
                    <a:spcBef>
                      <a:spcPct val="0"/>
                    </a:spcBef>
                  </a:pPr>
                  <a:r>
                    <a:rPr lang="en-US" sz="2400" b="1" i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$69.99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2929825" y="9068813"/>
                  <a:ext cx="1700350" cy="2474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02"/>
                    </a:lnSpc>
                  </a:pPr>
                  <a:r>
                    <a:rPr lang="en-US" sz="1001" spc="-24" dirty="0">
                      <a:solidFill>
                        <a:srgbClr val="FFFFFF"/>
                      </a:solidFill>
                      <a:latin typeface="Poppins"/>
                    </a:rPr>
                    <a:t>MONTHLY</a:t>
                  </a:r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72CA9BF-0633-72B1-92D8-D635DE7930B6}"/>
                </a:ext>
              </a:extLst>
            </p:cNvPr>
            <p:cNvGrpSpPr/>
            <p:nvPr/>
          </p:nvGrpSpPr>
          <p:grpSpPr>
            <a:xfrm>
              <a:off x="756000" y="6084585"/>
              <a:ext cx="1941412" cy="3557702"/>
              <a:chOff x="756000" y="6084585"/>
              <a:chExt cx="1941412" cy="355770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756000" y="6084585"/>
                <a:ext cx="1941412" cy="3557702"/>
              </a:xfrm>
              <a:custGeom>
                <a:avLst/>
                <a:gdLst/>
                <a:ahLst/>
                <a:cxnLst/>
                <a:rect l="l" t="t" r="r" b="b"/>
                <a:pathLst>
                  <a:path w="695758" h="1275000">
                    <a:moveTo>
                      <a:pt x="0" y="0"/>
                    </a:moveTo>
                    <a:lnTo>
                      <a:pt x="695758" y="0"/>
                    </a:lnTo>
                    <a:lnTo>
                      <a:pt x="695758" y="1275000"/>
                    </a:lnTo>
                    <a:lnTo>
                      <a:pt x="0" y="1275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879438" y="8659238"/>
                <a:ext cx="1694536" cy="802458"/>
              </a:xfrm>
              <a:custGeom>
                <a:avLst/>
                <a:gdLst/>
                <a:ahLst/>
                <a:cxnLst/>
                <a:rect l="l" t="t" r="r" b="b"/>
                <a:pathLst>
                  <a:path w="607283" h="287583">
                    <a:moveTo>
                      <a:pt x="0" y="0"/>
                    </a:moveTo>
                    <a:lnTo>
                      <a:pt x="607283" y="0"/>
                    </a:lnTo>
                    <a:lnTo>
                      <a:pt x="607283" y="287583"/>
                    </a:lnTo>
                    <a:lnTo>
                      <a:pt x="0" y="287583"/>
                    </a:lnTo>
                    <a:close/>
                  </a:path>
                </a:pathLst>
              </a:custGeom>
              <a:solidFill>
                <a:srgbClr val="1C293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956824" y="6297763"/>
                <a:ext cx="1539764" cy="558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en-US" sz="1800" b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SILVER </a:t>
                </a:r>
              </a:p>
              <a:p>
                <a:pPr marL="0" lvl="0" indent="0" algn="ctr">
                  <a:lnSpc>
                    <a:spcPts val="2160"/>
                  </a:lnSpc>
                </a:pPr>
                <a:r>
                  <a:rPr lang="en-US" sz="1800" b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PACK</a:t>
                </a:r>
              </a:p>
            </p:txBody>
          </p:sp>
          <p:sp>
            <p:nvSpPr>
              <p:cNvPr id="50" name="AutoShape 50"/>
              <p:cNvSpPr/>
              <p:nvPr/>
            </p:nvSpPr>
            <p:spPr>
              <a:xfrm flipH="1" flipV="1">
                <a:off x="879441" y="7419337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 flipH="1" flipV="1">
                <a:off x="879441" y="7754614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 flipH="1" flipV="1">
                <a:off x="879441" y="8089891"/>
                <a:ext cx="1694530" cy="0"/>
              </a:xfrm>
              <a:prstGeom prst="line">
                <a:avLst/>
              </a:prstGeom>
              <a:ln w="9525" cap="flat">
                <a:solidFill>
                  <a:srgbClr val="4C5A5D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76531" y="7124833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2"/>
                  </a:lnSpc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Personalized fitness assessment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76531" y="7460110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2"/>
                  </a:lnSpc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Group workout sessions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76531" y="7795387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3" indent="0" algn="ctr">
                  <a:lnSpc>
                    <a:spcPts val="1682"/>
                  </a:lnSpc>
                  <a:spcBef>
                    <a:spcPct val="0"/>
                  </a:spcBef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Access to cardio equipment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76531" y="8130664"/>
                <a:ext cx="1700350" cy="196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3" indent="0" algn="ctr">
                  <a:lnSpc>
                    <a:spcPts val="1682"/>
                  </a:lnSpc>
                  <a:spcBef>
                    <a:spcPct val="0"/>
                  </a:spcBef>
                </a:pPr>
                <a:r>
                  <a:rPr lang="en-US" sz="801" spc="-19" dirty="0">
                    <a:solidFill>
                      <a:srgbClr val="828282"/>
                    </a:solidFill>
                    <a:latin typeface="Poppins"/>
                  </a:rPr>
                  <a:t>Monthly progress tracking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79441" y="8793910"/>
                <a:ext cx="1694530" cy="3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79"/>
                  </a:lnSpc>
                  <a:spcBef>
                    <a:spcPct val="0"/>
                  </a:spcBef>
                </a:pPr>
                <a:r>
                  <a:rPr lang="en-US" sz="2400" b="1" i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$39.99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76531" y="9079604"/>
                <a:ext cx="1700350" cy="2474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2"/>
                  </a:lnSpc>
                </a:pPr>
                <a:r>
                  <a:rPr lang="en-US" sz="1001" spc="-24" dirty="0">
                    <a:solidFill>
                      <a:srgbClr val="FFFFFF"/>
                    </a:solidFill>
                    <a:latin typeface="Poppins"/>
                  </a:rPr>
                  <a:t>MONTHLY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26A5BD-3B16-05D3-77AC-A5C2BB23EA9F}"/>
                </a:ext>
              </a:extLst>
            </p:cNvPr>
            <p:cNvGrpSpPr/>
            <p:nvPr/>
          </p:nvGrpSpPr>
          <p:grpSpPr>
            <a:xfrm>
              <a:off x="756000" y="4820885"/>
              <a:ext cx="6048000" cy="570991"/>
              <a:chOff x="756000" y="4820885"/>
              <a:chExt cx="6048000" cy="570991"/>
            </a:xfrm>
          </p:grpSpPr>
          <p:sp>
            <p:nvSpPr>
              <p:cNvPr id="63" name="TextBox 63"/>
              <p:cNvSpPr txBox="1"/>
              <p:nvPr/>
            </p:nvSpPr>
            <p:spPr>
              <a:xfrm>
                <a:off x="756000" y="4820885"/>
                <a:ext cx="1609280" cy="158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b="1" i="1" spc="67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9:00 A.M, SUNDAY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56000" y="5101284"/>
                <a:ext cx="2053295" cy="290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200" b="1" i="1" spc="123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03.03.2024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4231603" y="4820885"/>
                <a:ext cx="2572397" cy="158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200" b="1" i="1" spc="67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123 ANYWHERE ST., ANY CITY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3228298" y="5101284"/>
                <a:ext cx="3575702" cy="2905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199"/>
                  </a:lnSpc>
                </a:pPr>
                <a:r>
                  <a:rPr lang="en-US" sz="2199" b="1" i="1" spc="123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 50 FLOORS, GYM 9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357F65-4032-ACF5-BBC5-A749729031CD}"/>
                </a:ext>
              </a:extLst>
            </p:cNvPr>
            <p:cNvGrpSpPr/>
            <p:nvPr/>
          </p:nvGrpSpPr>
          <p:grpSpPr>
            <a:xfrm>
              <a:off x="5268911" y="781719"/>
              <a:ext cx="1535089" cy="1534866"/>
              <a:chOff x="5268911" y="781719"/>
              <a:chExt cx="1535089" cy="1534866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5268911" y="781719"/>
                <a:ext cx="1535089" cy="153486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682">
                    <a:moveTo>
                      <a:pt x="406400" y="0"/>
                    </a:moveTo>
                    <a:lnTo>
                      <a:pt x="445826" y="33343"/>
                    </a:lnTo>
                    <a:lnTo>
                      <a:pt x="491360" y="8880"/>
                    </a:lnTo>
                    <a:lnTo>
                      <a:pt x="522953" y="49645"/>
                    </a:lnTo>
                    <a:lnTo>
                      <a:pt x="572609" y="35130"/>
                    </a:lnTo>
                    <a:lnTo>
                      <a:pt x="594986" y="81536"/>
                    </a:lnTo>
                    <a:lnTo>
                      <a:pt x="646591" y="77604"/>
                    </a:lnTo>
                    <a:lnTo>
                      <a:pt x="658778" y="127623"/>
                    </a:lnTo>
                    <a:lnTo>
                      <a:pt x="710077" y="134445"/>
                    </a:lnTo>
                    <a:lnTo>
                      <a:pt x="711539" y="185891"/>
                    </a:lnTo>
                    <a:lnTo>
                      <a:pt x="760292" y="203170"/>
                    </a:lnTo>
                    <a:lnTo>
                      <a:pt x="750965" y="253793"/>
                    </a:lnTo>
                    <a:lnTo>
                      <a:pt x="795038" y="280775"/>
                    </a:lnTo>
                    <a:lnTo>
                      <a:pt x="775331" y="328363"/>
                    </a:lnTo>
                    <a:lnTo>
                      <a:pt x="812800" y="363867"/>
                    </a:lnTo>
                    <a:lnTo>
                      <a:pt x="783573" y="406341"/>
                    </a:lnTo>
                    <a:lnTo>
                      <a:pt x="812800" y="448815"/>
                    </a:lnTo>
                    <a:lnTo>
                      <a:pt x="775331" y="484319"/>
                    </a:lnTo>
                    <a:lnTo>
                      <a:pt x="795038" y="531907"/>
                    </a:lnTo>
                    <a:lnTo>
                      <a:pt x="750965" y="558889"/>
                    </a:lnTo>
                    <a:lnTo>
                      <a:pt x="760292" y="609511"/>
                    </a:lnTo>
                    <a:lnTo>
                      <a:pt x="711539" y="626791"/>
                    </a:lnTo>
                    <a:lnTo>
                      <a:pt x="710077" y="678236"/>
                    </a:lnTo>
                    <a:lnTo>
                      <a:pt x="658778" y="685059"/>
                    </a:lnTo>
                    <a:lnTo>
                      <a:pt x="646591" y="735077"/>
                    </a:lnTo>
                    <a:lnTo>
                      <a:pt x="594986" y="731146"/>
                    </a:lnTo>
                    <a:lnTo>
                      <a:pt x="572609" y="777552"/>
                    </a:lnTo>
                    <a:lnTo>
                      <a:pt x="522953" y="763037"/>
                    </a:lnTo>
                    <a:lnTo>
                      <a:pt x="491360" y="803802"/>
                    </a:lnTo>
                    <a:lnTo>
                      <a:pt x="445826" y="779339"/>
                    </a:lnTo>
                    <a:lnTo>
                      <a:pt x="406400" y="812682"/>
                    </a:lnTo>
                    <a:lnTo>
                      <a:pt x="366974" y="779339"/>
                    </a:lnTo>
                    <a:lnTo>
                      <a:pt x="321440" y="803802"/>
                    </a:lnTo>
                    <a:lnTo>
                      <a:pt x="289847" y="763037"/>
                    </a:lnTo>
                    <a:lnTo>
                      <a:pt x="240191" y="777552"/>
                    </a:lnTo>
                    <a:lnTo>
                      <a:pt x="217814" y="731146"/>
                    </a:lnTo>
                    <a:lnTo>
                      <a:pt x="166209" y="735077"/>
                    </a:lnTo>
                    <a:lnTo>
                      <a:pt x="154022" y="685059"/>
                    </a:lnTo>
                    <a:lnTo>
                      <a:pt x="102722" y="678236"/>
                    </a:lnTo>
                    <a:lnTo>
                      <a:pt x="101260" y="626791"/>
                    </a:lnTo>
                    <a:lnTo>
                      <a:pt x="52509" y="609511"/>
                    </a:lnTo>
                    <a:lnTo>
                      <a:pt x="61835" y="558889"/>
                    </a:lnTo>
                    <a:lnTo>
                      <a:pt x="17762" y="531907"/>
                    </a:lnTo>
                    <a:lnTo>
                      <a:pt x="37469" y="484319"/>
                    </a:lnTo>
                    <a:lnTo>
                      <a:pt x="0" y="448815"/>
                    </a:lnTo>
                    <a:lnTo>
                      <a:pt x="29227" y="406341"/>
                    </a:lnTo>
                    <a:lnTo>
                      <a:pt x="0" y="363867"/>
                    </a:lnTo>
                    <a:lnTo>
                      <a:pt x="37469" y="328363"/>
                    </a:lnTo>
                    <a:lnTo>
                      <a:pt x="17762" y="280775"/>
                    </a:lnTo>
                    <a:lnTo>
                      <a:pt x="61835" y="253793"/>
                    </a:lnTo>
                    <a:lnTo>
                      <a:pt x="52509" y="203170"/>
                    </a:lnTo>
                    <a:lnTo>
                      <a:pt x="101260" y="185891"/>
                    </a:lnTo>
                    <a:lnTo>
                      <a:pt x="102722" y="134445"/>
                    </a:lnTo>
                    <a:lnTo>
                      <a:pt x="154022" y="127623"/>
                    </a:lnTo>
                    <a:lnTo>
                      <a:pt x="166209" y="77604"/>
                    </a:lnTo>
                    <a:lnTo>
                      <a:pt x="217814" y="81536"/>
                    </a:lnTo>
                    <a:lnTo>
                      <a:pt x="240191" y="35130"/>
                    </a:lnTo>
                    <a:lnTo>
                      <a:pt x="289847" y="49645"/>
                    </a:lnTo>
                    <a:lnTo>
                      <a:pt x="321440" y="8880"/>
                    </a:lnTo>
                    <a:lnTo>
                      <a:pt x="366974" y="333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5369727" y="1136454"/>
                <a:ext cx="1333458" cy="9523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47"/>
                  </a:lnSpc>
                </a:pPr>
                <a:r>
                  <a:rPr lang="en-US" sz="3200" b="1" i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40%</a:t>
                </a:r>
              </a:p>
              <a:p>
                <a:pPr algn="ctr">
                  <a:lnSpc>
                    <a:spcPts val="3647"/>
                  </a:lnSpc>
                </a:pPr>
                <a:r>
                  <a:rPr lang="en-US" sz="3200" b="1" i="1" dirty="0">
                    <a:solidFill>
                      <a:srgbClr val="1C293B"/>
                    </a:solidFill>
                    <a:latin typeface="Poppins" panose="00000500000000000000" pitchFamily="2" charset="0"/>
                  </a:rPr>
                  <a:t>OFF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17557E-3D37-3B36-E7E1-D4E47C7CFC74}"/>
                </a:ext>
              </a:extLst>
            </p:cNvPr>
            <p:cNvGrpSpPr/>
            <p:nvPr/>
          </p:nvGrpSpPr>
          <p:grpSpPr>
            <a:xfrm>
              <a:off x="756000" y="788863"/>
              <a:ext cx="3218560" cy="1224274"/>
              <a:chOff x="756000" y="788863"/>
              <a:chExt cx="3218560" cy="1224274"/>
            </a:xfrm>
          </p:grpSpPr>
          <p:sp>
            <p:nvSpPr>
              <p:cNvPr id="60" name="TextBox 60"/>
              <p:cNvSpPr txBox="1"/>
              <p:nvPr/>
            </p:nvSpPr>
            <p:spPr>
              <a:xfrm>
                <a:off x="756000" y="993137"/>
                <a:ext cx="3218560" cy="1020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82"/>
                  </a:lnSpc>
                </a:pPr>
                <a:r>
                  <a:rPr lang="en-US" sz="3800" b="1" i="1" spc="68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GYM GRAND OPENING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56000" y="788863"/>
                <a:ext cx="1433846" cy="158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b="1" i="1" spc="67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GYM NAME</a:t>
                </a:r>
              </a:p>
            </p:txBody>
          </p:sp>
        </p:grpSp>
        <p:sp>
          <p:nvSpPr>
            <p:cNvPr id="71" name="TemplateLAB"/>
            <p:cNvSpPr/>
            <p:nvPr/>
          </p:nvSpPr>
          <p:spPr>
            <a:xfrm>
              <a:off x="756000" y="5828265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6" y="0"/>
                  </a:lnTo>
                  <a:lnTo>
                    <a:pt x="680446" y="112274"/>
                  </a:lnTo>
                  <a:lnTo>
                    <a:pt x="0" y="112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90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17</cp:revision>
  <dcterms:created xsi:type="dcterms:W3CDTF">2006-08-16T00:00:00Z</dcterms:created>
  <dcterms:modified xsi:type="dcterms:W3CDTF">2024-02-02T11:28:29Z</dcterms:modified>
  <dc:identifier>DAF7j25b4pA</dc:identifier>
</cp:coreProperties>
</file>