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61" r:id="rId3"/>
  </p:sldIdLst>
  <p:sldSz cx="7556500" cy="10693400"/>
  <p:notesSz cx="6858000" cy="9144000"/>
  <p:embeddedFontLst>
    <p:embeddedFont>
      <p:font typeface="Fredoka" pitchFamily="2" charset="-79"/>
      <p:regular r:id="rId4"/>
      <p:bold r:id="rId5"/>
    </p:embeddedFont>
    <p:embeddedFont>
      <p:font typeface="Fredoka SemiBold" pitchFamily="2" charset="-79"/>
      <p:bold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56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3" autoAdjust="0"/>
    <p:restoredTop sz="94564" autoAdjust="0"/>
  </p:normalViewPr>
  <p:slideViewPr>
    <p:cSldViewPr>
      <p:cViewPr varScale="1">
        <p:scale>
          <a:sx n="68" d="100"/>
          <a:sy n="68" d="100"/>
        </p:scale>
        <p:origin x="179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0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8A">
            <a:extLst>
              <a:ext uri="{FF2B5EF4-FFF2-40B4-BE49-F238E27FC236}">
                <a16:creationId xmlns:a16="http://schemas.microsoft.com/office/drawing/2014/main" id="{934EB832-4DC3-46F1-5CE0-3248FA6C85B0}"/>
              </a:ext>
            </a:extLst>
          </p:cNvPr>
          <p:cNvGrpSpPr/>
          <p:nvPr/>
        </p:nvGrpSpPr>
        <p:grpSpPr>
          <a:xfrm>
            <a:off x="-98860" y="879623"/>
            <a:ext cx="7657110" cy="9813777"/>
            <a:chOff x="-98860" y="879623"/>
            <a:chExt cx="7657110" cy="981377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8BA090E-15EA-FE81-71E3-ED9621E30F28}"/>
                </a:ext>
              </a:extLst>
            </p:cNvPr>
            <p:cNvGrpSpPr/>
            <p:nvPr/>
          </p:nvGrpSpPr>
          <p:grpSpPr>
            <a:xfrm>
              <a:off x="1750" y="7644779"/>
              <a:ext cx="7556500" cy="3048621"/>
              <a:chOff x="1750" y="7644779"/>
              <a:chExt cx="7556500" cy="3048621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1750" y="7644779"/>
                <a:ext cx="7556500" cy="3048621"/>
              </a:xfrm>
              <a:prstGeom prst="rect">
                <a:avLst/>
              </a:prstGeom>
              <a:solidFill>
                <a:srgbClr val="E25623"/>
              </a:solidFill>
            </p:spPr>
            <p:txBody>
              <a:bodyPr>
                <a:normAutofit/>
              </a:bodyPr>
              <a:lstStyle/>
              <a:p>
                <a:endParaRPr lang="en-US" dirty="0"/>
              </a:p>
            </p:txBody>
          </p: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9528B3CE-3A68-B1C7-6505-BB855D8B5160}"/>
                  </a:ext>
                </a:extLst>
              </p:cNvPr>
              <p:cNvGrpSpPr/>
              <p:nvPr/>
            </p:nvGrpSpPr>
            <p:grpSpPr>
              <a:xfrm>
                <a:off x="2025318" y="9189355"/>
                <a:ext cx="3509364" cy="708439"/>
                <a:chOff x="2025318" y="9189355"/>
                <a:chExt cx="3509364" cy="708439"/>
              </a:xfrm>
            </p:grpSpPr>
            <p:sp>
              <p:nvSpPr>
                <p:cNvPr id="6" name="TextBox 6"/>
                <p:cNvSpPr txBox="1"/>
                <p:nvPr/>
              </p:nvSpPr>
              <p:spPr>
                <a:xfrm>
                  <a:off x="2369657" y="9624738"/>
                  <a:ext cx="2820686" cy="27305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2274"/>
                    </a:lnSpc>
                    <a:spcBef>
                      <a:spcPct val="0"/>
                    </a:spcBef>
                  </a:pPr>
                  <a:r>
                    <a:rPr lang="en-US" sz="1600" dirty="0">
                      <a:solidFill>
                        <a:srgbClr val="FFFFFF"/>
                      </a:solidFill>
                      <a:latin typeface="Fredoka"/>
                    </a:rPr>
                    <a:t>More info at</a:t>
                  </a:r>
                  <a:r>
                    <a:rPr lang="en-US" sz="1600" u="none" strike="noStrike" dirty="0">
                      <a:solidFill>
                        <a:srgbClr val="FFFFFF"/>
                      </a:solidFill>
                      <a:latin typeface="Fredoka"/>
                    </a:rPr>
                    <a:t> </a:t>
                  </a:r>
                  <a:r>
                    <a:rPr lang="en-US" sz="1600" b="1" u="none" strike="noStrike" dirty="0">
                      <a:solidFill>
                        <a:srgbClr val="FFF253"/>
                      </a:solidFill>
                      <a:latin typeface="Fredoka" pitchFamily="2" charset="-79"/>
                    </a:rPr>
                    <a:t>templatelab.com</a:t>
                  </a:r>
                </a:p>
              </p:txBody>
            </p:sp>
            <p:sp>
              <p:nvSpPr>
                <p:cNvPr id="7" name="TextBox 7"/>
                <p:cNvSpPr txBox="1"/>
                <p:nvPr/>
              </p:nvSpPr>
              <p:spPr>
                <a:xfrm>
                  <a:off x="2025318" y="9189355"/>
                  <a:ext cx="3509364" cy="35440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3032"/>
                    </a:lnSpc>
                  </a:pPr>
                  <a:r>
                    <a:rPr lang="en-US" sz="2150" dirty="0">
                      <a:solidFill>
                        <a:srgbClr val="FFFFFF"/>
                      </a:solidFill>
                      <a:latin typeface="Fredoka"/>
                    </a:rPr>
                    <a:t>TICKETS FROM</a:t>
                  </a:r>
                  <a:r>
                    <a:rPr lang="en-US" sz="2150" dirty="0">
                      <a:solidFill>
                        <a:srgbClr val="FFF253"/>
                      </a:solidFill>
                      <a:latin typeface="Fredoka"/>
                    </a:rPr>
                    <a:t> </a:t>
                  </a:r>
                  <a:r>
                    <a:rPr lang="en-US" sz="2150" b="1" dirty="0">
                      <a:solidFill>
                        <a:srgbClr val="FFF253"/>
                      </a:solidFill>
                      <a:latin typeface="Fredoka" pitchFamily="2" charset="-79"/>
                    </a:rPr>
                    <a:t>$10</a:t>
                  </a:r>
                </a:p>
              </p:txBody>
            </p:sp>
          </p:grp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878F35A-2F53-2D61-5FEE-3F2FB8CA73EA}"/>
                </a:ext>
              </a:extLst>
            </p:cNvPr>
            <p:cNvGrpSpPr/>
            <p:nvPr/>
          </p:nvGrpSpPr>
          <p:grpSpPr>
            <a:xfrm>
              <a:off x="-98860" y="4482790"/>
              <a:ext cx="7655360" cy="4356202"/>
              <a:chOff x="-98860" y="4482790"/>
              <a:chExt cx="7655360" cy="4356202"/>
            </a:xfrm>
          </p:grpSpPr>
          <p:sp>
            <p:nvSpPr>
              <p:cNvPr id="31" name="Freeform 10">
                <a:extLst>
                  <a:ext uri="{FF2B5EF4-FFF2-40B4-BE49-F238E27FC236}">
                    <a16:creationId xmlns:a16="http://schemas.microsoft.com/office/drawing/2014/main" id="{E00B2293-59B1-6B42-E33C-045DA2484462}"/>
                  </a:ext>
                </a:extLst>
              </p:cNvPr>
              <p:cNvSpPr/>
              <p:nvPr/>
            </p:nvSpPr>
            <p:spPr>
              <a:xfrm>
                <a:off x="1142062" y="8025285"/>
                <a:ext cx="5272375" cy="813707"/>
              </a:xfrm>
              <a:custGeom>
                <a:avLst/>
                <a:gdLst/>
                <a:ahLst/>
                <a:cxnLst/>
                <a:rect l="l" t="t" r="r" b="b"/>
                <a:pathLst>
                  <a:path w="1884826" h="290893">
                    <a:moveTo>
                      <a:pt x="942413" y="0"/>
                    </a:moveTo>
                    <a:cubicBezTo>
                      <a:pt x="421933" y="0"/>
                      <a:pt x="0" y="65119"/>
                      <a:pt x="0" y="145446"/>
                    </a:cubicBezTo>
                    <a:cubicBezTo>
                      <a:pt x="0" y="225774"/>
                      <a:pt x="421933" y="290893"/>
                      <a:pt x="942413" y="290893"/>
                    </a:cubicBezTo>
                    <a:cubicBezTo>
                      <a:pt x="1462893" y="290893"/>
                      <a:pt x="1884826" y="225774"/>
                      <a:pt x="1884826" y="145446"/>
                    </a:cubicBezTo>
                    <a:cubicBezTo>
                      <a:pt x="1884826" y="65119"/>
                      <a:pt x="1462893" y="0"/>
                      <a:pt x="942413" y="0"/>
                    </a:cubicBezTo>
                    <a:close/>
                  </a:path>
                </a:pathLst>
              </a:custGeom>
              <a:solidFill>
                <a:srgbClr val="000000">
                  <a:alpha val="9804"/>
                </a:srgbClr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" name="Freeform 8"/>
              <p:cNvSpPr/>
              <p:nvPr/>
            </p:nvSpPr>
            <p:spPr>
              <a:xfrm flipH="1">
                <a:off x="5826964" y="6889179"/>
                <a:ext cx="1729536" cy="1330068"/>
              </a:xfrm>
              <a:prstGeom prst="rect">
                <a:avLst/>
              </a:prstGeom>
              <a:blipFill>
                <a:blip r:embed="rId2">
                  <a:alphaModFix amt="46000"/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 l="-74844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265EBBB3-378C-0429-A583-A62EE5F99943}"/>
                  </a:ext>
                </a:extLst>
              </p:cNvPr>
              <p:cNvSpPr/>
              <p:nvPr/>
            </p:nvSpPr>
            <p:spPr>
              <a:xfrm rot="2297108">
                <a:off x="-98860" y="4685483"/>
                <a:ext cx="1892492" cy="1372057"/>
              </a:xfrm>
              <a:custGeom>
                <a:avLst/>
                <a:gdLst>
                  <a:gd name="connsiteX0" fmla="*/ 0 w 1892492"/>
                  <a:gd name="connsiteY0" fmla="*/ 1275129 h 1372057"/>
                  <a:gd name="connsiteX1" fmla="*/ 76508 w 1892492"/>
                  <a:gd name="connsiteY1" fmla="*/ 1372057 h 1372057"/>
                  <a:gd name="connsiteX2" fmla="*/ 0 w 1892492"/>
                  <a:gd name="connsiteY2" fmla="*/ 1372057 h 1372057"/>
                  <a:gd name="connsiteX3" fmla="*/ 0 w 1892492"/>
                  <a:gd name="connsiteY3" fmla="*/ 0 h 1372057"/>
                  <a:gd name="connsiteX4" fmla="*/ 1892492 w 1892492"/>
                  <a:gd name="connsiteY4" fmla="*/ 0 h 1372057"/>
                  <a:gd name="connsiteX5" fmla="*/ 1892492 w 1892492"/>
                  <a:gd name="connsiteY5" fmla="*/ 1372057 h 1372057"/>
                  <a:gd name="connsiteX6" fmla="*/ 408191 w 1892492"/>
                  <a:gd name="connsiteY6" fmla="*/ 1372057 h 1372057"/>
                  <a:gd name="connsiteX7" fmla="*/ 0 w 1892492"/>
                  <a:gd name="connsiteY7" fmla="*/ 854922 h 1372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92492" h="1372057">
                    <a:moveTo>
                      <a:pt x="0" y="1275129"/>
                    </a:moveTo>
                    <a:lnTo>
                      <a:pt x="76508" y="1372057"/>
                    </a:lnTo>
                    <a:lnTo>
                      <a:pt x="0" y="1372057"/>
                    </a:lnTo>
                    <a:close/>
                    <a:moveTo>
                      <a:pt x="0" y="0"/>
                    </a:moveTo>
                    <a:lnTo>
                      <a:pt x="1892492" y="0"/>
                    </a:lnTo>
                    <a:lnTo>
                      <a:pt x="1892492" y="1372057"/>
                    </a:lnTo>
                    <a:lnTo>
                      <a:pt x="408191" y="1372057"/>
                    </a:lnTo>
                    <a:lnTo>
                      <a:pt x="0" y="854922"/>
                    </a:lnTo>
                    <a:close/>
                  </a:path>
                </a:pathLst>
              </a:custGeom>
              <a:blipFill>
                <a:blip r:embed="rId4">
                  <a:alphaModFix amt="30000"/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 wrap="square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1189619" y="4482790"/>
                <a:ext cx="5272375" cy="4046548"/>
              </a:xfrm>
              <a:prstGeom prst="rect">
                <a:avLst/>
              </a:pr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E24A6A9-ED07-8AC9-3A82-1AF5A102EE44}"/>
                </a:ext>
              </a:extLst>
            </p:cNvPr>
            <p:cNvGrpSpPr/>
            <p:nvPr/>
          </p:nvGrpSpPr>
          <p:grpSpPr>
            <a:xfrm>
              <a:off x="5316953" y="4969194"/>
              <a:ext cx="1497649" cy="1497649"/>
              <a:chOff x="5316953" y="4969194"/>
              <a:chExt cx="1497649" cy="1497649"/>
            </a:xfrm>
          </p:grpSpPr>
          <p:sp>
            <p:nvSpPr>
              <p:cNvPr id="14" name="Freeform 14"/>
              <p:cNvSpPr/>
              <p:nvPr/>
            </p:nvSpPr>
            <p:spPr>
              <a:xfrm rot="1574574">
                <a:off x="5316953" y="4969194"/>
                <a:ext cx="1497649" cy="1497649"/>
              </a:xfrm>
              <a:prstGeom prst="rect">
                <a:avLst/>
              </a:pr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 rot="1119753">
                <a:off x="5437880" y="5383327"/>
                <a:ext cx="1281513" cy="77130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979"/>
                  </a:lnSpc>
                </a:pPr>
                <a:r>
                  <a:rPr lang="en-US" sz="2199" b="1" spc="120" dirty="0">
                    <a:solidFill>
                      <a:srgbClr val="FFFFFF"/>
                    </a:solidFill>
                    <a:latin typeface="Fredoka" pitchFamily="2" charset="-79"/>
                  </a:rPr>
                  <a:t>Pizza</a:t>
                </a:r>
              </a:p>
              <a:p>
                <a:pPr algn="ctr">
                  <a:lnSpc>
                    <a:spcPts val="1979"/>
                  </a:lnSpc>
                </a:pPr>
                <a:r>
                  <a:rPr lang="en-US" sz="2199" b="1" spc="120" dirty="0">
                    <a:solidFill>
                      <a:srgbClr val="FFFFFF"/>
                    </a:solidFill>
                    <a:latin typeface="Fredoka" pitchFamily="2" charset="-79"/>
                  </a:rPr>
                  <a:t>Disc. 40%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684DA6D-ED32-8D33-DFCF-3AE4841CC220}"/>
                </a:ext>
              </a:extLst>
            </p:cNvPr>
            <p:cNvGrpSpPr/>
            <p:nvPr/>
          </p:nvGrpSpPr>
          <p:grpSpPr>
            <a:xfrm>
              <a:off x="1115403" y="879623"/>
              <a:ext cx="5325694" cy="2647037"/>
              <a:chOff x="1115403" y="879623"/>
              <a:chExt cx="5325694" cy="2647037"/>
            </a:xfrm>
          </p:grpSpPr>
          <p:sp>
            <p:nvSpPr>
              <p:cNvPr id="17" name="TextBox 17"/>
              <p:cNvSpPr txBox="1"/>
              <p:nvPr/>
            </p:nvSpPr>
            <p:spPr>
              <a:xfrm>
                <a:off x="2299318" y="879623"/>
                <a:ext cx="2957864" cy="28623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239"/>
                  </a:lnSpc>
                </a:pPr>
                <a:r>
                  <a:rPr lang="en-US" sz="2500" b="1" dirty="0">
                    <a:solidFill>
                      <a:srgbClr val="758C32"/>
                    </a:solidFill>
                    <a:latin typeface="Fredoka" pitchFamily="2" charset="-79"/>
                  </a:rPr>
                  <a:t>Food truck</a:t>
                </a:r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1774111" y="1361884"/>
                <a:ext cx="4008278" cy="173887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6556"/>
                  </a:lnSpc>
                </a:pPr>
                <a:r>
                  <a:rPr lang="en-US" sz="6550" b="1" dirty="0">
                    <a:solidFill>
                      <a:srgbClr val="E25623"/>
                    </a:solidFill>
                    <a:latin typeface="Fredoka" pitchFamily="2" charset="-79"/>
                  </a:rPr>
                  <a:t>GRAND OPENING</a:t>
                </a:r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1115403" y="3091329"/>
                <a:ext cx="5325694" cy="43533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716"/>
                  </a:lnSpc>
                </a:pPr>
                <a:r>
                  <a:rPr lang="en-US" sz="1450" dirty="0">
                    <a:solidFill>
                      <a:srgbClr val="758C32"/>
                    </a:solidFill>
                    <a:latin typeface="Fredoka"/>
                  </a:rPr>
                  <a:t>Indulge in sizzling slices of artisanal pizza from </a:t>
                </a:r>
              </a:p>
              <a:p>
                <a:pPr algn="ctr">
                  <a:lnSpc>
                    <a:spcPts val="1716"/>
                  </a:lnSpc>
                </a:pPr>
                <a:r>
                  <a:rPr lang="en-US" sz="1450" dirty="0">
                    <a:solidFill>
                      <a:srgbClr val="758C32"/>
                    </a:solidFill>
                    <a:latin typeface="Fredoka"/>
                  </a:rPr>
                  <a:t>our food truck, serving cheesy goodness on-the-go!</a:t>
                </a:r>
              </a:p>
            </p:txBody>
          </p:sp>
        </p:grpSp>
        <p:sp>
          <p:nvSpPr>
            <p:cNvPr id="20" name="TemplateLAB"/>
            <p:cNvSpPr/>
            <p:nvPr/>
          </p:nvSpPr>
          <p:spPr>
            <a:xfrm>
              <a:off x="3438027" y="3684717"/>
              <a:ext cx="680446" cy="112274"/>
            </a:xfrm>
            <a:prstGeom prst="rect">
              <a:avLst/>
            </a:pr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56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8B">
            <a:extLst>
              <a:ext uri="{FF2B5EF4-FFF2-40B4-BE49-F238E27FC236}">
                <a16:creationId xmlns:a16="http://schemas.microsoft.com/office/drawing/2014/main" id="{F6CFB959-9FDA-5177-5C51-7EC15BA7BC65}"/>
              </a:ext>
            </a:extLst>
          </p:cNvPr>
          <p:cNvGrpSpPr/>
          <p:nvPr/>
        </p:nvGrpSpPr>
        <p:grpSpPr>
          <a:xfrm>
            <a:off x="0" y="0"/>
            <a:ext cx="7556500" cy="10693400"/>
            <a:chOff x="0" y="0"/>
            <a:chExt cx="7556500" cy="10693400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CCC367D-1518-651A-6BED-6959CDB40D5E}"/>
                </a:ext>
              </a:extLst>
            </p:cNvPr>
            <p:cNvSpPr/>
            <p:nvPr/>
          </p:nvSpPr>
          <p:spPr>
            <a:xfrm>
              <a:off x="0" y="0"/>
              <a:ext cx="7556500" cy="10693400"/>
            </a:xfrm>
            <a:prstGeom prst="rect">
              <a:avLst/>
            </a:prstGeom>
            <a:solidFill>
              <a:srgbClr val="E2562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D3AA7C0-BE7A-DB9D-C194-9E8340248F09}"/>
                </a:ext>
              </a:extLst>
            </p:cNvPr>
            <p:cNvGrpSpPr/>
            <p:nvPr/>
          </p:nvGrpSpPr>
          <p:grpSpPr>
            <a:xfrm>
              <a:off x="748089" y="7452568"/>
              <a:ext cx="6055911" cy="2556457"/>
              <a:chOff x="748089" y="7452568"/>
              <a:chExt cx="6055911" cy="2556457"/>
            </a:xfrm>
          </p:grpSpPr>
          <p:sp>
            <p:nvSpPr>
              <p:cNvPr id="22" name="TextBox 22"/>
              <p:cNvSpPr txBox="1"/>
              <p:nvPr/>
            </p:nvSpPr>
            <p:spPr>
              <a:xfrm>
                <a:off x="1942083" y="9337006"/>
                <a:ext cx="3672334" cy="28623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2239"/>
                  </a:lnSpc>
                  <a:spcBef>
                    <a:spcPct val="0"/>
                  </a:spcBef>
                </a:pPr>
                <a:r>
                  <a:rPr lang="en-US" sz="2500" b="1" u="none" strike="noStrike" dirty="0">
                    <a:solidFill>
                      <a:srgbClr val="FFF253"/>
                    </a:solidFill>
                    <a:latin typeface="Fredoka" pitchFamily="2" charset="-79"/>
                  </a:rPr>
                  <a:t>Get in Touch with Us</a:t>
                </a:r>
              </a:p>
            </p:txBody>
          </p: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CA0C8F5C-570F-654B-2570-3A59D721FC8B}"/>
                  </a:ext>
                </a:extLst>
              </p:cNvPr>
              <p:cNvGrpSpPr/>
              <p:nvPr/>
            </p:nvGrpSpPr>
            <p:grpSpPr>
              <a:xfrm>
                <a:off x="748089" y="9843925"/>
                <a:ext cx="6055911" cy="165100"/>
                <a:chOff x="748089" y="9843925"/>
                <a:chExt cx="6055911" cy="165100"/>
              </a:xfrm>
            </p:grpSpPr>
            <p:sp>
              <p:nvSpPr>
                <p:cNvPr id="23" name="TextBox 23"/>
                <p:cNvSpPr txBox="1"/>
                <p:nvPr/>
              </p:nvSpPr>
              <p:spPr>
                <a:xfrm>
                  <a:off x="748089" y="9843925"/>
                  <a:ext cx="2151423" cy="16510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399"/>
                    </a:lnSpc>
                    <a:spcBef>
                      <a:spcPct val="0"/>
                    </a:spcBef>
                  </a:pPr>
                  <a:r>
                    <a:rPr lang="en-US" sz="999" u="none" strike="noStrike" spc="69" dirty="0">
                      <a:solidFill>
                        <a:srgbClr val="FCFCF9"/>
                      </a:solidFill>
                      <a:latin typeface="Fredoka"/>
                    </a:rPr>
                    <a:t>123 Anywhere St., Any City</a:t>
                  </a:r>
                </a:p>
              </p:txBody>
            </p:sp>
            <p:sp>
              <p:nvSpPr>
                <p:cNvPr id="24" name="TextBox 24"/>
                <p:cNvSpPr txBox="1"/>
                <p:nvPr/>
              </p:nvSpPr>
              <p:spPr>
                <a:xfrm>
                  <a:off x="4652577" y="9843925"/>
                  <a:ext cx="2151423" cy="16510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r">
                    <a:lnSpc>
                      <a:spcPts val="1399"/>
                    </a:lnSpc>
                    <a:spcBef>
                      <a:spcPct val="0"/>
                    </a:spcBef>
                  </a:pPr>
                  <a:r>
                    <a:rPr lang="en-US" sz="999" spc="69" dirty="0">
                      <a:solidFill>
                        <a:srgbClr val="FCFCF9"/>
                      </a:solidFill>
                      <a:latin typeface="Fredoka"/>
                    </a:rPr>
                    <a:t>www.templateLAB.com</a:t>
                  </a:r>
                </a:p>
              </p:txBody>
            </p:sp>
            <p:sp>
              <p:nvSpPr>
                <p:cNvPr id="25" name="TextBox 25"/>
                <p:cNvSpPr txBox="1"/>
                <p:nvPr/>
              </p:nvSpPr>
              <p:spPr>
                <a:xfrm>
                  <a:off x="3188601" y="9843925"/>
                  <a:ext cx="1179297" cy="16510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399"/>
                    </a:lnSpc>
                    <a:spcBef>
                      <a:spcPct val="0"/>
                    </a:spcBef>
                  </a:pPr>
                  <a:r>
                    <a:rPr lang="en-US" sz="999" u="none" strike="noStrike" spc="69" dirty="0">
                      <a:solidFill>
                        <a:srgbClr val="FCFCF9"/>
                      </a:solidFill>
                      <a:latin typeface="Fredoka"/>
                    </a:rPr>
                    <a:t>+123-456-7890</a:t>
                  </a:r>
                </a:p>
              </p:txBody>
            </p: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16F61CA7-0E84-7EF6-BC6E-1BBCAFD5BEB9}"/>
                  </a:ext>
                </a:extLst>
              </p:cNvPr>
              <p:cNvGrpSpPr/>
              <p:nvPr/>
            </p:nvGrpSpPr>
            <p:grpSpPr>
              <a:xfrm>
                <a:off x="3245687" y="7452568"/>
                <a:ext cx="1065126" cy="1668999"/>
                <a:chOff x="3247437" y="7452568"/>
                <a:chExt cx="1065126" cy="1668999"/>
              </a:xfrm>
            </p:grpSpPr>
            <p:sp>
              <p:nvSpPr>
                <p:cNvPr id="18" name="Freeform 18"/>
                <p:cNvSpPr/>
                <p:nvPr/>
              </p:nvSpPr>
              <p:spPr>
                <a:xfrm>
                  <a:off x="3247437" y="7452568"/>
                  <a:ext cx="1065126" cy="1598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126" h="1598688">
                      <a:moveTo>
                        <a:pt x="0" y="0"/>
                      </a:moveTo>
                      <a:lnTo>
                        <a:pt x="1065126" y="0"/>
                      </a:lnTo>
                      <a:lnTo>
                        <a:pt x="1065126" y="1598688"/>
                      </a:lnTo>
                      <a:lnTo>
                        <a:pt x="0" y="159868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7" name="Freeform 27"/>
                <p:cNvSpPr/>
                <p:nvPr/>
              </p:nvSpPr>
              <p:spPr>
                <a:xfrm>
                  <a:off x="3324427" y="8980946"/>
                  <a:ext cx="911147" cy="140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4826" h="290893">
                      <a:moveTo>
                        <a:pt x="942413" y="0"/>
                      </a:moveTo>
                      <a:cubicBezTo>
                        <a:pt x="421933" y="0"/>
                        <a:pt x="0" y="65119"/>
                        <a:pt x="0" y="145446"/>
                      </a:cubicBezTo>
                      <a:cubicBezTo>
                        <a:pt x="0" y="225774"/>
                        <a:pt x="421933" y="290893"/>
                        <a:pt x="942413" y="290893"/>
                      </a:cubicBezTo>
                      <a:cubicBezTo>
                        <a:pt x="1462893" y="290893"/>
                        <a:pt x="1884826" y="225774"/>
                        <a:pt x="1884826" y="145446"/>
                      </a:cubicBezTo>
                      <a:cubicBezTo>
                        <a:pt x="1884826" y="65119"/>
                        <a:pt x="1462893" y="0"/>
                        <a:pt x="94241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9804"/>
                  </a:srgbClr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9805A0F-4033-95C1-D372-4BCF8AAE4EF5}"/>
                </a:ext>
              </a:extLst>
            </p:cNvPr>
            <p:cNvGrpSpPr/>
            <p:nvPr/>
          </p:nvGrpSpPr>
          <p:grpSpPr>
            <a:xfrm>
              <a:off x="1080172" y="2742769"/>
              <a:ext cx="5491043" cy="4254234"/>
              <a:chOff x="1080172" y="2742769"/>
              <a:chExt cx="5491043" cy="4254234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F7F2A5FF-E5DF-A050-F6F5-49089FAB87C9}"/>
                  </a:ext>
                </a:extLst>
              </p:cNvPr>
              <p:cNvGrpSpPr/>
              <p:nvPr/>
            </p:nvGrpSpPr>
            <p:grpSpPr>
              <a:xfrm>
                <a:off x="1080172" y="3903996"/>
                <a:ext cx="5491043" cy="707597"/>
                <a:chOff x="1080172" y="3924981"/>
                <a:chExt cx="5491043" cy="707597"/>
              </a:xfrm>
            </p:grpSpPr>
            <p:sp>
              <p:nvSpPr>
                <p:cNvPr id="5" name="TextBox 5"/>
                <p:cNvSpPr txBox="1"/>
                <p:nvPr/>
              </p:nvSpPr>
              <p:spPr>
                <a:xfrm>
                  <a:off x="1080172" y="3924981"/>
                  <a:ext cx="3134086" cy="20518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615"/>
                    </a:lnSpc>
                  </a:pPr>
                  <a:r>
                    <a:rPr lang="en-US" sz="1599" spc="63" dirty="0">
                      <a:solidFill>
                        <a:srgbClr val="FFF253"/>
                      </a:solidFill>
                      <a:latin typeface="Fredoka SemiBold" pitchFamily="2" charset="-79"/>
                    </a:rPr>
                    <a:t>Veggie Mediterranean</a:t>
                  </a:r>
                </a:p>
              </p:txBody>
            </p:sp>
            <p:sp>
              <p:nvSpPr>
                <p:cNvPr id="6" name="TextBox 6"/>
                <p:cNvSpPr txBox="1"/>
                <p:nvPr/>
              </p:nvSpPr>
              <p:spPr>
                <a:xfrm>
                  <a:off x="1080172" y="4219610"/>
                  <a:ext cx="2477504" cy="41296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679"/>
                    </a:lnSpc>
                  </a:pPr>
                  <a:r>
                    <a:rPr lang="en-US" sz="1199" spc="83" dirty="0">
                      <a:solidFill>
                        <a:srgbClr val="FCFCF9"/>
                      </a:solidFill>
                      <a:latin typeface="Fredoka"/>
                    </a:rPr>
                    <a:t>Roasted vegetables, olives, feta cheese, pesto sauce</a:t>
                  </a:r>
                </a:p>
              </p:txBody>
            </p:sp>
            <p:sp>
              <p:nvSpPr>
                <p:cNvPr id="7" name="TextBox 7"/>
                <p:cNvSpPr txBox="1"/>
                <p:nvPr/>
              </p:nvSpPr>
              <p:spPr>
                <a:xfrm>
                  <a:off x="5844410" y="3924981"/>
                  <a:ext cx="726805" cy="20518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r">
                    <a:lnSpc>
                      <a:spcPts val="1615"/>
                    </a:lnSpc>
                  </a:pPr>
                  <a:r>
                    <a:rPr lang="en-US" sz="1599" b="1" spc="63" dirty="0">
                      <a:solidFill>
                        <a:srgbClr val="FFF253"/>
                      </a:solidFill>
                      <a:latin typeface="Fredoka" pitchFamily="2" charset="-79"/>
                    </a:rPr>
                    <a:t>$11.00</a:t>
                  </a:r>
                </a:p>
              </p:txBody>
            </p:sp>
            <p:sp>
              <p:nvSpPr>
                <p:cNvPr id="8" name="AutoShape 8"/>
                <p:cNvSpPr/>
                <p:nvPr/>
              </p:nvSpPr>
              <p:spPr>
                <a:xfrm>
                  <a:off x="3532275" y="4097582"/>
                  <a:ext cx="2170613" cy="0"/>
                </a:xfrm>
                <a:prstGeom prst="line">
                  <a:avLst/>
                </a:prstGeom>
                <a:ln w="19050" cap="flat">
                  <a:solidFill>
                    <a:srgbClr val="FCFCF9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E3889057-6913-AD67-44CC-9187B63EA3B2}"/>
                  </a:ext>
                </a:extLst>
              </p:cNvPr>
              <p:cNvGrpSpPr/>
              <p:nvPr/>
            </p:nvGrpSpPr>
            <p:grpSpPr>
              <a:xfrm>
                <a:off x="1080172" y="2742769"/>
                <a:ext cx="5491043" cy="676119"/>
                <a:chOff x="1080172" y="2742769"/>
                <a:chExt cx="5491043" cy="676119"/>
              </a:xfrm>
            </p:grpSpPr>
            <p:sp>
              <p:nvSpPr>
                <p:cNvPr id="2" name="TextBox 2"/>
                <p:cNvSpPr txBox="1"/>
                <p:nvPr/>
              </p:nvSpPr>
              <p:spPr>
                <a:xfrm>
                  <a:off x="1080172" y="2742769"/>
                  <a:ext cx="3134086" cy="20518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615"/>
                    </a:lnSpc>
                  </a:pPr>
                  <a:r>
                    <a:rPr lang="en-US" sz="1599" spc="63" dirty="0">
                      <a:solidFill>
                        <a:srgbClr val="FFF253"/>
                      </a:solidFill>
                      <a:latin typeface="Fredoka SemiBold" pitchFamily="2" charset="-79"/>
                    </a:rPr>
                    <a:t>Margherita Classic</a:t>
                  </a:r>
                </a:p>
              </p:txBody>
            </p:sp>
            <p:sp>
              <p:nvSpPr>
                <p:cNvPr id="3" name="TextBox 3"/>
                <p:cNvSpPr txBox="1"/>
                <p:nvPr/>
              </p:nvSpPr>
              <p:spPr>
                <a:xfrm>
                  <a:off x="1080172" y="3037398"/>
                  <a:ext cx="2477504" cy="38149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539"/>
                    </a:lnSpc>
                  </a:pPr>
                  <a:r>
                    <a:rPr lang="en-US" sz="1200" spc="76" dirty="0">
                      <a:solidFill>
                        <a:srgbClr val="FCFCF9"/>
                      </a:solidFill>
                      <a:latin typeface="Fredoka"/>
                    </a:rPr>
                    <a:t>Fragrant basil, creamy mozzarella, tomato sauce</a:t>
                  </a:r>
                </a:p>
              </p:txBody>
            </p:sp>
            <p:sp>
              <p:nvSpPr>
                <p:cNvPr id="4" name="TextBox 4"/>
                <p:cNvSpPr txBox="1"/>
                <p:nvPr/>
              </p:nvSpPr>
              <p:spPr>
                <a:xfrm>
                  <a:off x="5844410" y="2742769"/>
                  <a:ext cx="726805" cy="20518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r">
                    <a:lnSpc>
                      <a:spcPts val="1615"/>
                    </a:lnSpc>
                  </a:pPr>
                  <a:r>
                    <a:rPr lang="en-US" sz="1599" b="1" spc="63" dirty="0">
                      <a:solidFill>
                        <a:srgbClr val="FFF253"/>
                      </a:solidFill>
                      <a:latin typeface="Fredoka" pitchFamily="2" charset="-79"/>
                    </a:rPr>
                    <a:t>$10.00</a:t>
                  </a:r>
                </a:p>
              </p:txBody>
            </p:sp>
            <p:sp>
              <p:nvSpPr>
                <p:cNvPr id="11" name="AutoShape 11"/>
                <p:cNvSpPr/>
                <p:nvPr/>
              </p:nvSpPr>
              <p:spPr>
                <a:xfrm>
                  <a:off x="3532275" y="2915370"/>
                  <a:ext cx="2170613" cy="0"/>
                </a:xfrm>
                <a:prstGeom prst="line">
                  <a:avLst/>
                </a:prstGeom>
                <a:ln w="19050" cap="flat">
                  <a:solidFill>
                    <a:srgbClr val="FCFCF9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FE2A1C07-E36E-33D4-7442-52A88BA243FC}"/>
                  </a:ext>
                </a:extLst>
              </p:cNvPr>
              <p:cNvGrpSpPr/>
              <p:nvPr/>
            </p:nvGrpSpPr>
            <p:grpSpPr>
              <a:xfrm>
                <a:off x="1080172" y="5096701"/>
                <a:ext cx="5491043" cy="707598"/>
                <a:chOff x="1080172" y="5107193"/>
                <a:chExt cx="5491043" cy="707598"/>
              </a:xfrm>
            </p:grpSpPr>
            <p:sp>
              <p:nvSpPr>
                <p:cNvPr id="9" name="AutoShape 9"/>
                <p:cNvSpPr/>
                <p:nvPr/>
              </p:nvSpPr>
              <p:spPr>
                <a:xfrm>
                  <a:off x="3532275" y="5279795"/>
                  <a:ext cx="2170613" cy="0"/>
                </a:xfrm>
                <a:prstGeom prst="line">
                  <a:avLst/>
                </a:prstGeom>
                <a:ln w="19050" cap="flat">
                  <a:solidFill>
                    <a:srgbClr val="FCFCF9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" name="TextBox 12"/>
                <p:cNvSpPr txBox="1"/>
                <p:nvPr/>
              </p:nvSpPr>
              <p:spPr>
                <a:xfrm>
                  <a:off x="1080172" y="5107193"/>
                  <a:ext cx="3134086" cy="20518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615"/>
                    </a:lnSpc>
                  </a:pPr>
                  <a:r>
                    <a:rPr lang="en-US" sz="1599" spc="63" dirty="0">
                      <a:solidFill>
                        <a:srgbClr val="FFF253"/>
                      </a:solidFill>
                      <a:latin typeface="Fredoka SemiBold" pitchFamily="2" charset="-79"/>
                    </a:rPr>
                    <a:t>Pepperoni Mushroom </a:t>
                  </a:r>
                </a:p>
              </p:txBody>
            </p:sp>
            <p:sp>
              <p:nvSpPr>
                <p:cNvPr id="13" name="TextBox 13"/>
                <p:cNvSpPr txBox="1"/>
                <p:nvPr/>
              </p:nvSpPr>
              <p:spPr>
                <a:xfrm>
                  <a:off x="1080172" y="5401823"/>
                  <a:ext cx="2745521" cy="41296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679"/>
                    </a:lnSpc>
                  </a:pPr>
                  <a:r>
                    <a:rPr lang="en-US" sz="1199" spc="83" dirty="0">
                      <a:solidFill>
                        <a:srgbClr val="FCFCF9"/>
                      </a:solidFill>
                      <a:latin typeface="Fredoka"/>
                    </a:rPr>
                    <a:t>Savory pepperoni, fresh mushrooms, tomato sauce</a:t>
                  </a:r>
                </a:p>
              </p:txBody>
            </p:sp>
            <p:sp>
              <p:nvSpPr>
                <p:cNvPr id="14" name="TextBox 14"/>
                <p:cNvSpPr txBox="1"/>
                <p:nvPr/>
              </p:nvSpPr>
              <p:spPr>
                <a:xfrm>
                  <a:off x="5844410" y="5107193"/>
                  <a:ext cx="726805" cy="20518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r">
                    <a:lnSpc>
                      <a:spcPts val="1615"/>
                    </a:lnSpc>
                  </a:pPr>
                  <a:r>
                    <a:rPr lang="en-US" sz="1599" b="1" spc="63" dirty="0">
                      <a:solidFill>
                        <a:srgbClr val="FFF253"/>
                      </a:solidFill>
                      <a:latin typeface="Fredoka" pitchFamily="2" charset="-79"/>
                    </a:rPr>
                    <a:t>$12.00</a:t>
                  </a:r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188206B8-5CBB-A58E-D440-28BEFAD87478}"/>
                  </a:ext>
                </a:extLst>
              </p:cNvPr>
              <p:cNvGrpSpPr/>
              <p:nvPr/>
            </p:nvGrpSpPr>
            <p:grpSpPr>
              <a:xfrm>
                <a:off x="1080172" y="6289406"/>
                <a:ext cx="5491043" cy="707597"/>
                <a:chOff x="1080172" y="6289406"/>
                <a:chExt cx="5491043" cy="707597"/>
              </a:xfrm>
            </p:grpSpPr>
            <p:sp>
              <p:nvSpPr>
                <p:cNvPr id="10" name="AutoShape 10"/>
                <p:cNvSpPr/>
                <p:nvPr/>
              </p:nvSpPr>
              <p:spPr>
                <a:xfrm>
                  <a:off x="3532275" y="6462007"/>
                  <a:ext cx="2170613" cy="0"/>
                </a:xfrm>
                <a:prstGeom prst="line">
                  <a:avLst/>
                </a:prstGeom>
                <a:ln w="19050" cap="flat">
                  <a:solidFill>
                    <a:srgbClr val="FCFCF9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" name="TextBox 15"/>
                <p:cNvSpPr txBox="1"/>
                <p:nvPr/>
              </p:nvSpPr>
              <p:spPr>
                <a:xfrm>
                  <a:off x="1080172" y="6289406"/>
                  <a:ext cx="3134086" cy="20518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615"/>
                    </a:lnSpc>
                  </a:pPr>
                  <a:r>
                    <a:rPr lang="en-US" sz="1599" spc="63" dirty="0">
                      <a:solidFill>
                        <a:srgbClr val="FFF253"/>
                      </a:solidFill>
                      <a:latin typeface="Fredoka SemiBold" pitchFamily="2" charset="-79"/>
                    </a:rPr>
                    <a:t>BBQ Chicken Fiesta</a:t>
                  </a:r>
                </a:p>
              </p:txBody>
            </p:sp>
            <p:sp>
              <p:nvSpPr>
                <p:cNvPr id="16" name="TextBox 16"/>
                <p:cNvSpPr txBox="1"/>
                <p:nvPr/>
              </p:nvSpPr>
              <p:spPr>
                <a:xfrm>
                  <a:off x="1080172" y="6584035"/>
                  <a:ext cx="2477504" cy="41296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679"/>
                    </a:lnSpc>
                  </a:pPr>
                  <a:r>
                    <a:rPr lang="en-US" sz="1199" spc="83" dirty="0">
                      <a:solidFill>
                        <a:srgbClr val="FCFCF9"/>
                      </a:solidFill>
                      <a:latin typeface="Fredoka"/>
                    </a:rPr>
                    <a:t>Grilled chicken, smoky BBQ sauce, onions, mozzarella</a:t>
                  </a:r>
                </a:p>
              </p:txBody>
            </p:sp>
            <p:sp>
              <p:nvSpPr>
                <p:cNvPr id="17" name="TextBox 17"/>
                <p:cNvSpPr txBox="1"/>
                <p:nvPr/>
              </p:nvSpPr>
              <p:spPr>
                <a:xfrm>
                  <a:off x="5844410" y="6289406"/>
                  <a:ext cx="726805" cy="20518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r">
                    <a:lnSpc>
                      <a:spcPts val="1615"/>
                    </a:lnSpc>
                  </a:pPr>
                  <a:r>
                    <a:rPr lang="en-US" sz="1599" b="1" spc="63" dirty="0">
                      <a:solidFill>
                        <a:srgbClr val="FFF253"/>
                      </a:solidFill>
                      <a:latin typeface="Fredoka" pitchFamily="2" charset="-79"/>
                    </a:rPr>
                    <a:t>$13.00</a:t>
                  </a:r>
                </a:p>
              </p:txBody>
            </p:sp>
          </p:grp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F160521-8C5D-122C-6EC1-ADA86E48080C}"/>
                </a:ext>
              </a:extLst>
            </p:cNvPr>
            <p:cNvGrpSpPr/>
            <p:nvPr/>
          </p:nvGrpSpPr>
          <p:grpSpPr>
            <a:xfrm>
              <a:off x="1774111" y="879647"/>
              <a:ext cx="4008278" cy="1328624"/>
              <a:chOff x="1821554" y="879647"/>
              <a:chExt cx="4008278" cy="1328624"/>
            </a:xfrm>
          </p:grpSpPr>
          <p:sp>
            <p:nvSpPr>
              <p:cNvPr id="20" name="TextBox 20"/>
              <p:cNvSpPr txBox="1"/>
              <p:nvPr/>
            </p:nvSpPr>
            <p:spPr>
              <a:xfrm>
                <a:off x="2346761" y="879647"/>
                <a:ext cx="2957864" cy="28623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239"/>
                  </a:lnSpc>
                </a:pPr>
                <a:r>
                  <a:rPr lang="en-US" sz="2500" b="1" dirty="0">
                    <a:solidFill>
                      <a:srgbClr val="FFF253"/>
                    </a:solidFill>
                    <a:latin typeface="Fredoka" pitchFamily="2" charset="-79"/>
                  </a:rPr>
                  <a:t>Food truck</a:t>
                </a:r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1821554" y="1361885"/>
                <a:ext cx="4008278" cy="84638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6556"/>
                  </a:lnSpc>
                </a:pPr>
                <a:r>
                  <a:rPr lang="en-US" sz="6550" b="1" dirty="0">
                    <a:solidFill>
                      <a:srgbClr val="FCFCF9"/>
                    </a:solidFill>
                    <a:latin typeface="Fredoka" pitchFamily="2" charset="-79"/>
                  </a:rPr>
                  <a:t>MENU</a:t>
                </a:r>
              </a:p>
            </p:txBody>
          </p:sp>
        </p:grpSp>
        <p:sp>
          <p:nvSpPr>
            <p:cNvPr id="29" name="TemplateLAB"/>
            <p:cNvSpPr/>
            <p:nvPr/>
          </p:nvSpPr>
          <p:spPr>
            <a:xfrm>
              <a:off x="3438027" y="7187895"/>
              <a:ext cx="680446" cy="112274"/>
            </a:xfrm>
            <a:custGeom>
              <a:avLst/>
              <a:gdLst/>
              <a:ahLst/>
              <a:cxnLst/>
              <a:rect l="l" t="t" r="r" b="b"/>
              <a:pathLst>
                <a:path w="680446" h="112274">
                  <a:moveTo>
                    <a:pt x="0" y="0"/>
                  </a:moveTo>
                  <a:lnTo>
                    <a:pt x="680446" y="0"/>
                  </a:lnTo>
                  <a:lnTo>
                    <a:pt x="680446" y="112273"/>
                  </a:lnTo>
                  <a:lnTo>
                    <a:pt x="0" y="112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110</Words>
  <Application>Microsoft Office PowerPoint</Application>
  <PresentationFormat>Custom</PresentationFormat>
  <Paragraphs>26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Calibri</vt:lpstr>
      <vt:lpstr>Fredoka</vt:lpstr>
      <vt:lpstr>Fredoka SemiBold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of Grand Opening Flyer</dc:title>
  <dc:creator>Hoang Anh</dc:creator>
  <cp:lastModifiedBy>Hoang Anh</cp:lastModifiedBy>
  <cp:revision>20</cp:revision>
  <dcterms:created xsi:type="dcterms:W3CDTF">2006-08-16T00:00:00Z</dcterms:created>
  <dcterms:modified xsi:type="dcterms:W3CDTF">2024-02-02T13:55:57Z</dcterms:modified>
  <dc:identifier>DAF7j25b4pA</dc:identifier>
</cp:coreProperties>
</file>