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</p:sldIdLst>
  <p:sldSz cx="7556500" cy="10693400"/>
  <p:notesSz cx="6858000" cy="9144000"/>
  <p:embeddedFontLst>
    <p:embeddedFont>
      <p:font typeface="League Spartan" pitchFamily="2" charset="0"/>
      <p:regular r:id="rId3"/>
      <p:bold r:id="rId4"/>
    </p:embeddedFont>
    <p:embeddedFont>
      <p:font typeface="Manrope" pitchFamily="2" charset="0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0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">
            <a:extLst>
              <a:ext uri="{FF2B5EF4-FFF2-40B4-BE49-F238E27FC236}">
                <a16:creationId xmlns:a16="http://schemas.microsoft.com/office/drawing/2014/main" id="{2B286263-9B6B-B747-475B-46CE473FF0EA}"/>
              </a:ext>
            </a:extLst>
          </p:cNvPr>
          <p:cNvGrpSpPr/>
          <p:nvPr/>
        </p:nvGrpSpPr>
        <p:grpSpPr>
          <a:xfrm>
            <a:off x="-1750" y="0"/>
            <a:ext cx="7561750" cy="10692000"/>
            <a:chOff x="-1750" y="0"/>
            <a:chExt cx="7561750" cy="10692000"/>
          </a:xfrm>
        </p:grpSpPr>
        <p:sp>
          <p:nvSpPr>
            <p:cNvPr id="4" name="Image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1593725" h="2253983">
                  <a:moveTo>
                    <a:pt x="0" y="0"/>
                  </a:moveTo>
                  <a:lnTo>
                    <a:pt x="1593725" y="0"/>
                  </a:lnTo>
                  <a:lnTo>
                    <a:pt x="1593725" y="2253983"/>
                  </a:lnTo>
                  <a:lnTo>
                    <a:pt x="0" y="2253983"/>
                  </a:lnTo>
                  <a:close/>
                </a:path>
              </a:pathLst>
            </a:custGeom>
            <a:blipFill>
              <a:blip r:embed="rId2"/>
              <a:stretch>
                <a:fillRect t="-3063" b="-306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ED192B-BB9A-FFF7-0052-BE09FEAB5E73}"/>
                </a:ext>
              </a:extLst>
            </p:cNvPr>
            <p:cNvGrpSpPr/>
            <p:nvPr/>
          </p:nvGrpSpPr>
          <p:grpSpPr>
            <a:xfrm>
              <a:off x="-1750" y="0"/>
              <a:ext cx="7561750" cy="10692000"/>
              <a:chOff x="-1750" y="0"/>
              <a:chExt cx="7561750" cy="10692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8757505"/>
                <a:ext cx="7560000" cy="1934495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693279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693279"/>
                    </a:lnTo>
                    <a:lnTo>
                      <a:pt x="0" y="69327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Overlay 2"/>
              <p:cNvSpPr/>
              <p:nvPr/>
            </p:nvSpPr>
            <p:spPr>
              <a:xfrm rot="-5400000" flipH="1" flipV="1">
                <a:off x="1531260" y="-1533010"/>
                <a:ext cx="449398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7560000">
                    <a:moveTo>
                      <a:pt x="7560000" y="7560000"/>
                    </a:moveTo>
                    <a:lnTo>
                      <a:pt x="0" y="7560000"/>
                    </a:lnTo>
                    <a:lnTo>
                      <a:pt x="0" y="0"/>
                    </a:lnTo>
                    <a:lnTo>
                      <a:pt x="7560000" y="0"/>
                    </a:lnTo>
                    <a:lnTo>
                      <a:pt x="7560000" y="756000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68225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Overlay 1"/>
              <p:cNvSpPr/>
              <p:nvPr/>
            </p:nvSpPr>
            <p:spPr>
              <a:xfrm rot="-5400000">
                <a:off x="0" y="1321124"/>
                <a:ext cx="7560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756000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" name="QR Code"/>
            <p:cNvSpPr/>
            <p:nvPr/>
          </p:nvSpPr>
          <p:spPr>
            <a:xfrm>
              <a:off x="5849652" y="9147559"/>
              <a:ext cx="760271" cy="760271"/>
            </a:xfrm>
            <a:custGeom>
              <a:avLst/>
              <a:gdLst/>
              <a:ahLst/>
              <a:cxnLst/>
              <a:rect l="l" t="t" r="r" b="b"/>
              <a:pathLst>
                <a:path w="1013695" h="1013695">
                  <a:moveTo>
                    <a:pt x="0" y="0"/>
                  </a:moveTo>
                  <a:lnTo>
                    <a:pt x="1013695" y="0"/>
                  </a:lnTo>
                  <a:lnTo>
                    <a:pt x="1013695" y="1013695"/>
                  </a:lnTo>
                  <a:lnTo>
                    <a:pt x="0" y="1013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C25F6FD-8680-A24D-C3B6-713C57AD49D0}"/>
                </a:ext>
              </a:extLst>
            </p:cNvPr>
            <p:cNvGrpSpPr/>
            <p:nvPr/>
          </p:nvGrpSpPr>
          <p:grpSpPr>
            <a:xfrm>
              <a:off x="756000" y="8149589"/>
              <a:ext cx="4670190" cy="1685790"/>
              <a:chOff x="756000" y="8149589"/>
              <a:chExt cx="4670190" cy="168579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3FC792C-6922-1192-5989-61A1B4A2113B}"/>
                  </a:ext>
                </a:extLst>
              </p:cNvPr>
              <p:cNvGrpSpPr/>
              <p:nvPr/>
            </p:nvGrpSpPr>
            <p:grpSpPr>
              <a:xfrm>
                <a:off x="756000" y="8149589"/>
                <a:ext cx="4361356" cy="615369"/>
                <a:chOff x="756000" y="8149589"/>
                <a:chExt cx="4361356" cy="615369"/>
              </a:xfrm>
            </p:grpSpPr>
            <p:sp>
              <p:nvSpPr>
                <p:cNvPr id="23" name="TextBox 23"/>
                <p:cNvSpPr txBox="1"/>
                <p:nvPr/>
              </p:nvSpPr>
              <p:spPr>
                <a:xfrm>
                  <a:off x="756000" y="8149589"/>
                  <a:ext cx="1033150" cy="1219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9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  <a:latin typeface="Manrope"/>
                    </a:rPr>
                    <a:t>GUESTS</a:t>
                  </a:r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>
                  <a:off x="1658449" y="8428317"/>
                  <a:ext cx="436338" cy="30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38" h="304643">
                      <a:moveTo>
                        <a:pt x="0" y="0"/>
                      </a:moveTo>
                      <a:lnTo>
                        <a:pt x="436338" y="0"/>
                      </a:lnTo>
                      <a:lnTo>
                        <a:pt x="436338" y="304643"/>
                      </a:lnTo>
                      <a:lnTo>
                        <a:pt x="0" y="3046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Freeform 10"/>
                <p:cNvSpPr/>
                <p:nvPr/>
              </p:nvSpPr>
              <p:spPr>
                <a:xfrm>
                  <a:off x="2877040" y="8428317"/>
                  <a:ext cx="436338" cy="30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38" h="304643">
                      <a:moveTo>
                        <a:pt x="0" y="0"/>
                      </a:moveTo>
                      <a:lnTo>
                        <a:pt x="436338" y="0"/>
                      </a:lnTo>
                      <a:lnTo>
                        <a:pt x="436338" y="304643"/>
                      </a:lnTo>
                      <a:lnTo>
                        <a:pt x="0" y="3046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4015840" y="8428317"/>
                  <a:ext cx="436338" cy="304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38" h="304643">
                      <a:moveTo>
                        <a:pt x="0" y="0"/>
                      </a:moveTo>
                      <a:lnTo>
                        <a:pt x="436338" y="0"/>
                      </a:lnTo>
                      <a:lnTo>
                        <a:pt x="436338" y="304643"/>
                      </a:lnTo>
                      <a:lnTo>
                        <a:pt x="0" y="3046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56000" y="8396321"/>
                  <a:ext cx="853939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29"/>
                    </a:lnSpc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Quantum</a:t>
                  </a:r>
                </a:p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Beat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2219839" y="8396321"/>
                  <a:ext cx="575349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29"/>
                    </a:lnSpc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Cyber</a:t>
                  </a:r>
                </a:p>
                <a:p>
                  <a:pPr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Pulse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3438429" y="8396321"/>
                  <a:ext cx="495560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Neon</a:t>
                  </a:r>
                  <a:b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</a:b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Spin</a:t>
                  </a:r>
                </a:p>
              </p:txBody>
            </p:sp>
            <p:sp>
              <p:nvSpPr>
                <p:cNvPr id="27" name="TextBox 27"/>
                <p:cNvSpPr txBox="1"/>
                <p:nvPr/>
              </p:nvSpPr>
              <p:spPr>
                <a:xfrm>
                  <a:off x="4577230" y="8396321"/>
                  <a:ext cx="540126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29"/>
                    </a:lnSpc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Echo</a:t>
                  </a:r>
                </a:p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dirty="0">
                      <a:solidFill>
                        <a:srgbClr val="FFFFFF"/>
                      </a:solidFill>
                      <a:latin typeface="League Spartan"/>
                    </a:rPr>
                    <a:t>Wave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0A8CF46-5E1B-00E1-AAC7-CB6BAB0B9E4C}"/>
                  </a:ext>
                </a:extLst>
              </p:cNvPr>
              <p:cNvGrpSpPr/>
              <p:nvPr/>
            </p:nvGrpSpPr>
            <p:grpSpPr>
              <a:xfrm>
                <a:off x="756000" y="9220010"/>
                <a:ext cx="4670190" cy="615369"/>
                <a:chOff x="756000" y="9204304"/>
                <a:chExt cx="4670190" cy="615369"/>
              </a:xfrm>
            </p:grpSpPr>
            <p:sp>
              <p:nvSpPr>
                <p:cNvPr id="21" name="TextBox 21"/>
                <p:cNvSpPr txBox="1"/>
                <p:nvPr/>
              </p:nvSpPr>
              <p:spPr>
                <a:xfrm>
                  <a:off x="756000" y="9204304"/>
                  <a:ext cx="715274" cy="1219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9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  <a:latin typeface="Manrope"/>
                    </a:rPr>
                    <a:t>TIME</a:t>
                  </a: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56000" y="9451036"/>
                  <a:ext cx="625542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29"/>
                    </a:lnSpc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20:00</a:t>
                  </a:r>
                </a:p>
                <a:p>
                  <a:pPr marL="0" lvl="0" indent="0" algn="l">
                    <a:lnSpc>
                      <a:spcPts val="1429"/>
                    </a:lnSpc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23:00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088813" y="9204304"/>
                  <a:ext cx="715274" cy="1219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9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  <a:latin typeface="Manrope"/>
                    </a:rPr>
                    <a:t>DATE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2088813" y="9451036"/>
                  <a:ext cx="625542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27.08</a:t>
                  </a:r>
                </a:p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2029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3421627" y="9204304"/>
                  <a:ext cx="2004563" cy="1219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90"/>
                    </a:lnSpc>
                  </a:pPr>
                  <a:r>
                    <a:rPr lang="en-US" sz="1000" dirty="0">
                      <a:solidFill>
                        <a:srgbClr val="FFFFFF"/>
                      </a:solidFill>
                      <a:latin typeface="Manrope"/>
                    </a:rPr>
                    <a:t>LOCATION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3421627" y="9451036"/>
                  <a:ext cx="2004563" cy="36863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1234 Anywhere St., </a:t>
                  </a:r>
                </a:p>
                <a:p>
                  <a:pPr marL="0" lvl="0" indent="0" algn="l">
                    <a:lnSpc>
                      <a:spcPts val="1429"/>
                    </a:lnSpc>
                    <a:spcBef>
                      <a:spcPct val="0"/>
                    </a:spcBef>
                  </a:pPr>
                  <a:r>
                    <a:rPr lang="en-US" sz="1299" b="1" u="none" strike="noStrike" dirty="0">
                      <a:solidFill>
                        <a:srgbClr val="FFFFFF"/>
                      </a:solidFill>
                      <a:latin typeface="League Spartan"/>
                    </a:rPr>
                    <a:t>Any City 1234</a:t>
                  </a:r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49F16F-F7BF-700A-A2EF-6C2EE349969C}"/>
                </a:ext>
              </a:extLst>
            </p:cNvPr>
            <p:cNvGrpSpPr/>
            <p:nvPr/>
          </p:nvGrpSpPr>
          <p:grpSpPr>
            <a:xfrm>
              <a:off x="5655575" y="6235086"/>
              <a:ext cx="1148424" cy="1374815"/>
              <a:chOff x="5655575" y="6235086"/>
              <a:chExt cx="1148424" cy="1374815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5655575" y="7153590"/>
                <a:ext cx="1148424" cy="2207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4"/>
                  </a:lnSpc>
                  <a:spcBef>
                    <a:spcPct val="0"/>
                  </a:spcBef>
                </a:pPr>
                <a:r>
                  <a:rPr lang="en-US" sz="1295" b="1" dirty="0">
                    <a:solidFill>
                      <a:srgbClr val="FFFFFF"/>
                    </a:solidFill>
                    <a:latin typeface="League Spartan"/>
                  </a:rPr>
                  <a:t>Free parking 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655575" y="7389135"/>
                <a:ext cx="1148424" cy="2207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4"/>
                  </a:lnSpc>
                  <a:spcBef>
                    <a:spcPct val="0"/>
                  </a:spcBef>
                </a:pPr>
                <a:r>
                  <a:rPr lang="en-US" sz="1295" b="1" dirty="0">
                    <a:solidFill>
                      <a:srgbClr val="FFFFFF"/>
                    </a:solidFill>
                    <a:latin typeface="League Spartan"/>
                  </a:rPr>
                  <a:t>01 free drink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655575" y="6235086"/>
                <a:ext cx="1148424" cy="2207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14"/>
                  </a:lnSpc>
                  <a:spcBef>
                    <a:spcPct val="0"/>
                  </a:spcBef>
                </a:pPr>
                <a:r>
                  <a:rPr lang="en-US" sz="1295" b="1" dirty="0">
                    <a:solidFill>
                      <a:srgbClr val="F8723E"/>
                    </a:solidFill>
                    <a:latin typeface="League Spartan"/>
                  </a:rPr>
                  <a:t>Tickets from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796193" y="6641803"/>
                <a:ext cx="867188" cy="4283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3244"/>
                  </a:lnSpc>
                  <a:spcBef>
                    <a:spcPct val="0"/>
                  </a:spcBef>
                </a:pPr>
                <a:r>
                  <a:rPr lang="en-US" sz="3300" b="1" u="none" strike="noStrike" dirty="0">
                    <a:solidFill>
                      <a:srgbClr val="F8723E"/>
                    </a:solidFill>
                    <a:latin typeface="League Spartan"/>
                  </a:rPr>
                  <a:t>$10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956A51-AAE0-5216-6DA7-0D3D8C3F8795}"/>
                </a:ext>
              </a:extLst>
            </p:cNvPr>
            <p:cNvGrpSpPr/>
            <p:nvPr/>
          </p:nvGrpSpPr>
          <p:grpSpPr>
            <a:xfrm>
              <a:off x="726504" y="6284680"/>
              <a:ext cx="4222300" cy="1483909"/>
              <a:chOff x="726504" y="6284680"/>
              <a:chExt cx="4222300" cy="1483909"/>
            </a:xfrm>
          </p:grpSpPr>
          <p:sp>
            <p:nvSpPr>
              <p:cNvPr id="14" name="TextBox 14"/>
              <p:cNvSpPr txBox="1"/>
              <p:nvPr/>
            </p:nvSpPr>
            <p:spPr>
              <a:xfrm>
                <a:off x="726504" y="6284680"/>
                <a:ext cx="4192804" cy="128748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608"/>
                  </a:lnSpc>
                </a:pPr>
                <a:r>
                  <a:rPr lang="en-US" sz="9700" b="1" dirty="0">
                    <a:solidFill>
                      <a:srgbClr val="FFFFFF"/>
                    </a:solidFill>
                    <a:latin typeface="League Spartan"/>
                  </a:rPr>
                  <a:t>CLUB</a:t>
                </a:r>
                <a:r>
                  <a:rPr lang="en-US" sz="9700" b="1" dirty="0">
                    <a:solidFill>
                      <a:srgbClr val="F8723E"/>
                    </a:solidFill>
                    <a:latin typeface="League Spartan"/>
                  </a:rPr>
                  <a:t>.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56000" y="7341499"/>
                <a:ext cx="4192804" cy="4270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44"/>
                  </a:lnSpc>
                </a:pPr>
                <a:r>
                  <a:rPr lang="en-US" sz="3250" b="1" dirty="0">
                    <a:solidFill>
                      <a:srgbClr val="FFFFFF"/>
                    </a:solidFill>
                    <a:latin typeface="League Spartan"/>
                  </a:rPr>
                  <a:t>GRAND OPENING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A7D316-6513-D39F-CAD9-9AC4854281B7}"/>
                </a:ext>
              </a:extLst>
            </p:cNvPr>
            <p:cNvGrpSpPr/>
            <p:nvPr/>
          </p:nvGrpSpPr>
          <p:grpSpPr>
            <a:xfrm>
              <a:off x="756000" y="769574"/>
              <a:ext cx="1411440" cy="499391"/>
              <a:chOff x="756000" y="769574"/>
              <a:chExt cx="1411440" cy="49939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756000" y="769574"/>
                <a:ext cx="715274" cy="499391"/>
              </a:xfrm>
              <a:custGeom>
                <a:avLst/>
                <a:gdLst/>
                <a:ahLst/>
                <a:cxnLst/>
                <a:rect l="l" t="t" r="r" b="b"/>
                <a:pathLst>
                  <a:path w="953698" h="665855">
                    <a:moveTo>
                      <a:pt x="0" y="0"/>
                    </a:moveTo>
                    <a:lnTo>
                      <a:pt x="953698" y="0"/>
                    </a:lnTo>
                    <a:lnTo>
                      <a:pt x="953698" y="665855"/>
                    </a:lnTo>
                    <a:lnTo>
                      <a:pt x="0" y="66585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541898" y="800908"/>
                <a:ext cx="625542" cy="4367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0"/>
                  </a:lnSpc>
                </a:pPr>
                <a:r>
                  <a:rPr lang="en-US" sz="1500" b="1" dirty="0">
                    <a:solidFill>
                      <a:srgbClr val="FFFFFF"/>
                    </a:solidFill>
                    <a:latin typeface="League Spartan"/>
                  </a:rPr>
                  <a:t>CLUB NAME</a:t>
                </a:r>
              </a:p>
            </p:txBody>
          </p:sp>
        </p:grpSp>
        <p:sp>
          <p:nvSpPr>
            <p:cNvPr id="36" name="TemplateLAB"/>
            <p:cNvSpPr/>
            <p:nvPr/>
          </p:nvSpPr>
          <p:spPr>
            <a:xfrm>
              <a:off x="756000" y="5828265"/>
              <a:ext cx="680446" cy="112274"/>
            </a:xfrm>
            <a:custGeom>
              <a:avLst/>
              <a:gdLst/>
              <a:ahLst/>
              <a:cxnLst/>
              <a:rect l="l" t="t" r="r" b="b"/>
              <a:pathLst>
                <a:path w="680446" h="112274">
                  <a:moveTo>
                    <a:pt x="0" y="0"/>
                  </a:moveTo>
                  <a:lnTo>
                    <a:pt x="680446" y="0"/>
                  </a:lnTo>
                  <a:lnTo>
                    <a:pt x="680446" y="112274"/>
                  </a:lnTo>
                  <a:lnTo>
                    <a:pt x="0" y="112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League Spartan</vt:lpstr>
      <vt:lpstr>Arial</vt:lpstr>
      <vt:lpstr>Manrope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Grand Opening Flyer</dc:title>
  <dc:creator>Hoang Anh</dc:creator>
  <cp:lastModifiedBy>Hoang Anh</cp:lastModifiedBy>
  <cp:revision>17</cp:revision>
  <dcterms:created xsi:type="dcterms:W3CDTF">2006-08-16T00:00:00Z</dcterms:created>
  <dcterms:modified xsi:type="dcterms:W3CDTF">2024-02-02T13:23:31Z</dcterms:modified>
  <dc:identifier>DAF7j25b4pA</dc:identifier>
</cp:coreProperties>
</file>