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Libre Baskerville" panose="02000000000000000000" pitchFamily="2" charset="0"/>
      <p:regular r:id="rId3"/>
      <p:bold r:id="rId4"/>
      <p:italic r:id="rId5"/>
    </p:embeddedFont>
    <p:embeddedFont>
      <p:font typeface="Ovo" panose="02020502070400060406" pitchFamily="18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7" autoAdjust="0"/>
    <p:restoredTop sz="94622" autoAdjust="0"/>
  </p:normalViewPr>
  <p:slideViewPr>
    <p:cSldViewPr>
      <p:cViewPr varScale="1">
        <p:scale>
          <a:sx n="68" d="100"/>
          <a:sy n="68" d="100"/>
        </p:scale>
        <p:origin x="26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AB44D410-C819-2C53-53F5-FCF6ACC7E5B4}"/>
              </a:ext>
            </a:extLst>
          </p:cNvPr>
          <p:cNvGrpSpPr/>
          <p:nvPr/>
        </p:nvGrpSpPr>
        <p:grpSpPr>
          <a:xfrm>
            <a:off x="756000" y="734569"/>
            <a:ext cx="6804000" cy="9957431"/>
            <a:chOff x="756000" y="734569"/>
            <a:chExt cx="6804000" cy="9957431"/>
          </a:xfrm>
        </p:grpSpPr>
        <p:sp>
          <p:nvSpPr>
            <p:cNvPr id="2" name="Freeform 2"/>
            <p:cNvSpPr/>
            <p:nvPr/>
          </p:nvSpPr>
          <p:spPr>
            <a:xfrm>
              <a:off x="1765125" y="1512000"/>
              <a:ext cx="5794875" cy="9180000"/>
            </a:xfrm>
            <a:custGeom>
              <a:avLst/>
              <a:gdLst/>
              <a:ahLst/>
              <a:cxnLst/>
              <a:rect l="l" t="t" r="r" b="b"/>
              <a:pathLst>
                <a:path w="5794875" h="9180000">
                  <a:moveTo>
                    <a:pt x="0" y="0"/>
                  </a:moveTo>
                  <a:lnTo>
                    <a:pt x="5794875" y="0"/>
                  </a:lnTo>
                  <a:lnTo>
                    <a:pt x="5794875" y="9180000"/>
                  </a:lnTo>
                  <a:lnTo>
                    <a:pt x="0" y="918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53F080-6857-BBEA-7536-0E1B97D5BAC8}"/>
                </a:ext>
              </a:extLst>
            </p:cNvPr>
            <p:cNvGrpSpPr/>
            <p:nvPr/>
          </p:nvGrpSpPr>
          <p:grpSpPr>
            <a:xfrm>
              <a:off x="756000" y="9538538"/>
              <a:ext cx="2400415" cy="397462"/>
              <a:chOff x="756000" y="9538538"/>
              <a:chExt cx="2400415" cy="397462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756000" y="9538538"/>
                <a:ext cx="2191426" cy="190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02B23"/>
                    </a:solidFill>
                    <a:latin typeface="Libre Baskerville" panose="02000000000000000000" pitchFamily="2" charset="0"/>
                  </a:rPr>
                  <a:t>MORE INFORMATION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56000" y="9755144"/>
                <a:ext cx="2400415" cy="1808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95"/>
                  </a:lnSpc>
                  <a:spcBef>
                    <a:spcPct val="0"/>
                  </a:spcBef>
                </a:pPr>
                <a:r>
                  <a:rPr lang="en-US" sz="1196" dirty="0">
                    <a:solidFill>
                      <a:srgbClr val="202B23"/>
                    </a:solidFill>
                    <a:latin typeface="Ovo"/>
                  </a:rPr>
                  <a:t>templatelab.com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81CF6D-BB3D-A6A1-335E-0E8EDFAB7220}"/>
                </a:ext>
              </a:extLst>
            </p:cNvPr>
            <p:cNvGrpSpPr/>
            <p:nvPr/>
          </p:nvGrpSpPr>
          <p:grpSpPr>
            <a:xfrm>
              <a:off x="764921" y="5594123"/>
              <a:ext cx="1885990" cy="3151551"/>
              <a:chOff x="764921" y="5594123"/>
              <a:chExt cx="1885990" cy="3151551"/>
            </a:xfrm>
          </p:grpSpPr>
          <p:sp>
            <p:nvSpPr>
              <p:cNvPr id="14" name="AutoShape 14"/>
              <p:cNvSpPr/>
              <p:nvPr/>
            </p:nvSpPr>
            <p:spPr>
              <a:xfrm>
                <a:off x="764921" y="5619126"/>
                <a:ext cx="0" cy="3101545"/>
              </a:xfrm>
              <a:prstGeom prst="line">
                <a:avLst/>
              </a:prstGeom>
              <a:ln w="11087" cap="flat">
                <a:solidFill>
                  <a:srgbClr val="202B23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E63DB34-C2DC-A1CD-E7C0-3D2AB4690467}"/>
                  </a:ext>
                </a:extLst>
              </p:cNvPr>
              <p:cNvGrpSpPr/>
              <p:nvPr/>
            </p:nvGrpSpPr>
            <p:grpSpPr>
              <a:xfrm>
                <a:off x="914521" y="5594123"/>
                <a:ext cx="1736390" cy="3151551"/>
                <a:chOff x="914521" y="5594123"/>
                <a:chExt cx="1736390" cy="3151551"/>
              </a:xfrm>
            </p:grpSpPr>
            <p:sp>
              <p:nvSpPr>
                <p:cNvPr id="15" name="TextBox 15"/>
                <p:cNvSpPr txBox="1"/>
                <p:nvPr/>
              </p:nvSpPr>
              <p:spPr>
                <a:xfrm>
                  <a:off x="914521" y="8143449"/>
                  <a:ext cx="1153716" cy="6022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92"/>
                    </a:lnSpc>
                  </a:pPr>
                  <a:r>
                    <a:rPr lang="en-US" sz="1396" dirty="0">
                      <a:solidFill>
                        <a:srgbClr val="202B23"/>
                      </a:solidFill>
                      <a:latin typeface="Ovo"/>
                    </a:rPr>
                    <a:t>123 Anywhere St., Any City, ST 12345</a:t>
                  </a: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569259E-3116-9DA4-8D80-1CE2BBA32586}"/>
                    </a:ext>
                  </a:extLst>
                </p:cNvPr>
                <p:cNvGrpSpPr/>
                <p:nvPr/>
              </p:nvGrpSpPr>
              <p:grpSpPr>
                <a:xfrm>
                  <a:off x="914521" y="6868786"/>
                  <a:ext cx="1378361" cy="795486"/>
                  <a:chOff x="914521" y="6840211"/>
                  <a:chExt cx="1378361" cy="795486"/>
                </a:xfrm>
              </p:grpSpPr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914521" y="7432622"/>
                    <a:ext cx="1365802" cy="2030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592"/>
                      </a:lnSpc>
                    </a:pPr>
                    <a:r>
                      <a:rPr lang="en-US" sz="1396" dirty="0">
                        <a:solidFill>
                          <a:srgbClr val="202B23"/>
                        </a:solidFill>
                        <a:latin typeface="Ovo"/>
                      </a:rPr>
                      <a:t>until 18.00</a:t>
                    </a: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914521" y="6840211"/>
                    <a:ext cx="1378361" cy="53466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4453"/>
                      </a:lnSpc>
                      <a:spcBef>
                        <a:spcPct val="0"/>
                      </a:spcBef>
                    </a:pPr>
                    <a:r>
                      <a:rPr lang="en-US" sz="3150" b="1" dirty="0">
                        <a:solidFill>
                          <a:srgbClr val="202B23"/>
                        </a:solidFill>
                        <a:latin typeface="Libre Baskerville" panose="02000000000000000000" pitchFamily="2" charset="0"/>
                      </a:rPr>
                      <a:t>09:00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3A2E962-15BE-BA51-F87D-AA91AB09BA4C}"/>
                    </a:ext>
                  </a:extLst>
                </p:cNvPr>
                <p:cNvGrpSpPr/>
                <p:nvPr/>
              </p:nvGrpSpPr>
              <p:grpSpPr>
                <a:xfrm>
                  <a:off x="914521" y="5594123"/>
                  <a:ext cx="1736390" cy="795486"/>
                  <a:chOff x="914521" y="5594123"/>
                  <a:chExt cx="1736390" cy="795486"/>
                </a:xfrm>
              </p:grpSpPr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914521" y="6186534"/>
                    <a:ext cx="1720568" cy="2030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592"/>
                      </a:lnSpc>
                    </a:pPr>
                    <a:r>
                      <a:rPr lang="en-US" sz="1396" dirty="0">
                        <a:solidFill>
                          <a:srgbClr val="202B23"/>
                        </a:solidFill>
                        <a:latin typeface="Ovo"/>
                      </a:rPr>
                      <a:t>2024</a:t>
                    </a:r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914521" y="5594123"/>
                    <a:ext cx="1736390" cy="53466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4453"/>
                      </a:lnSpc>
                      <a:spcBef>
                        <a:spcPct val="0"/>
                      </a:spcBef>
                    </a:pPr>
                    <a:r>
                      <a:rPr lang="en-US" sz="3150" b="1" dirty="0">
                        <a:solidFill>
                          <a:srgbClr val="202B23"/>
                        </a:solidFill>
                        <a:latin typeface="Libre Baskerville" panose="02000000000000000000" pitchFamily="2" charset="0"/>
                      </a:rPr>
                      <a:t>19 May</a:t>
                    </a:r>
                  </a:p>
                </p:txBody>
              </p: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C338F3-C7C8-1AC3-D255-042A73E741D0}"/>
                </a:ext>
              </a:extLst>
            </p:cNvPr>
            <p:cNvGrpSpPr/>
            <p:nvPr/>
          </p:nvGrpSpPr>
          <p:grpSpPr>
            <a:xfrm>
              <a:off x="756000" y="1796674"/>
              <a:ext cx="3390092" cy="3047446"/>
              <a:chOff x="756000" y="1796674"/>
              <a:chExt cx="3390092" cy="3047446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756000" y="1796674"/>
                <a:ext cx="3313425" cy="1839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806"/>
                  </a:lnSpc>
                </a:pPr>
                <a:r>
                  <a:rPr lang="en-US" sz="4350" b="1" dirty="0">
                    <a:solidFill>
                      <a:srgbClr val="202B23"/>
                    </a:solidFill>
                    <a:latin typeface="Libre Baskerville" panose="02000000000000000000" pitchFamily="2" charset="0"/>
                  </a:rPr>
                  <a:t>Church</a:t>
                </a:r>
              </a:p>
              <a:p>
                <a:pPr>
                  <a:lnSpc>
                    <a:spcPts val="4806"/>
                  </a:lnSpc>
                </a:pPr>
                <a:r>
                  <a:rPr lang="en-US" sz="4350" b="1" dirty="0">
                    <a:solidFill>
                      <a:srgbClr val="202B23"/>
                    </a:solidFill>
                    <a:latin typeface="Libre Baskerville" panose="02000000000000000000" pitchFamily="2" charset="0"/>
                  </a:rPr>
                  <a:t>Grand</a:t>
                </a:r>
              </a:p>
              <a:p>
                <a:pPr>
                  <a:lnSpc>
                    <a:spcPts val="4806"/>
                  </a:lnSpc>
                </a:pPr>
                <a:r>
                  <a:rPr lang="en-US" sz="4350" b="1" dirty="0">
                    <a:solidFill>
                      <a:srgbClr val="202B23"/>
                    </a:solidFill>
                    <a:latin typeface="Libre Baskerville" panose="02000000000000000000" pitchFamily="2" charset="0"/>
                  </a:rPr>
                  <a:t>Opening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56000" y="3805419"/>
                <a:ext cx="3390092" cy="10387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202B23"/>
                    </a:solidFill>
                    <a:latin typeface="Ovo"/>
                  </a:rPr>
                  <a:t>We eagerly anticipate the joyous celebration </a:t>
                </a:r>
              </a:p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202B23"/>
                    </a:solidFill>
                    <a:latin typeface="Ovo"/>
                  </a:rPr>
                  <a:t>of our church's grand opening alongside our </a:t>
                </a:r>
              </a:p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202B23"/>
                    </a:solidFill>
                    <a:latin typeface="Ovo"/>
                  </a:rPr>
                  <a:t>beloved congregation, partners, and community. Your presence will make this milestone all the more special. Join us in this momentous event!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644397-67DB-3FCD-A7F7-5E4E52CA662B}"/>
                </a:ext>
              </a:extLst>
            </p:cNvPr>
            <p:cNvGrpSpPr/>
            <p:nvPr/>
          </p:nvGrpSpPr>
          <p:grpSpPr>
            <a:xfrm>
              <a:off x="756000" y="734569"/>
              <a:ext cx="6048000" cy="233521"/>
              <a:chOff x="756000" y="734569"/>
              <a:chExt cx="6048000" cy="233521"/>
            </a:xfrm>
          </p:grpSpPr>
          <p:sp>
            <p:nvSpPr>
              <p:cNvPr id="7" name="AutoShape 7"/>
              <p:cNvSpPr/>
              <p:nvPr/>
            </p:nvSpPr>
            <p:spPr>
              <a:xfrm flipV="1">
                <a:off x="2473906" y="877285"/>
                <a:ext cx="3133724" cy="0"/>
              </a:xfrm>
              <a:prstGeom prst="line">
                <a:avLst/>
              </a:prstGeom>
              <a:ln w="12700" cap="flat">
                <a:solidFill>
                  <a:srgbClr val="202B23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56000" y="734569"/>
                <a:ext cx="2648201" cy="233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60"/>
                  </a:lnSpc>
                </a:pPr>
                <a:r>
                  <a:rPr lang="en-US" sz="1400" dirty="0">
                    <a:solidFill>
                      <a:srgbClr val="202B23"/>
                    </a:solidFill>
                    <a:latin typeface="Ovo"/>
                  </a:rPr>
                  <a:t>We invite you to our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196838" y="734569"/>
                <a:ext cx="1607162" cy="233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960"/>
                  </a:lnSpc>
                </a:pPr>
                <a:r>
                  <a:rPr lang="en-US" sz="1400" dirty="0">
                    <a:solidFill>
                      <a:srgbClr val="202B23"/>
                    </a:solidFill>
                    <a:latin typeface="Ovo"/>
                  </a:rPr>
                  <a:t>Church name</a:t>
                </a:r>
              </a:p>
            </p:txBody>
          </p:sp>
        </p:grpSp>
        <p:sp>
          <p:nvSpPr>
            <p:cNvPr id="20" name="TemplateLAB"/>
            <p:cNvSpPr/>
            <p:nvPr/>
          </p:nvSpPr>
          <p:spPr>
            <a:xfrm rot="-5400000">
              <a:off x="6765519" y="6592979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5" y="0"/>
                  </a:lnTo>
                  <a:lnTo>
                    <a:pt x="680445" y="112274"/>
                  </a:lnTo>
                  <a:lnTo>
                    <a:pt x="0" y="11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Libre Baskerville</vt:lpstr>
      <vt:lpstr>Calibri</vt:lpstr>
      <vt:lpstr>Ovo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19</cp:revision>
  <dcterms:created xsi:type="dcterms:W3CDTF">2006-08-16T00:00:00Z</dcterms:created>
  <dcterms:modified xsi:type="dcterms:W3CDTF">2024-02-02T09:41:10Z</dcterms:modified>
  <dc:identifier>DAF7j25b4pA</dc:identifier>
</cp:coreProperties>
</file>