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Raleway" pitchFamily="2" charset="0"/>
      <p:regular r:id="rId3"/>
      <p:bold r:id="rId4"/>
      <p:italic r:id="rId5"/>
      <p:boldItalic r:id="rId6"/>
    </p:embeddedFont>
    <p:embeddedFont>
      <p:font typeface="Raleway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7" autoAdjust="0"/>
    <p:restoredTop sz="94564" autoAdjust="0"/>
  </p:normalViewPr>
  <p:slideViewPr>
    <p:cSldViewPr>
      <p:cViewPr varScale="1">
        <p:scale>
          <a:sx n="65" d="100"/>
          <a:sy n="65" d="100"/>
        </p:scale>
        <p:origin x="9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">
            <a:extLst>
              <a:ext uri="{FF2B5EF4-FFF2-40B4-BE49-F238E27FC236}">
                <a16:creationId xmlns:a16="http://schemas.microsoft.com/office/drawing/2014/main" id="{944A4423-0FB4-2C83-5726-30E498621392}"/>
              </a:ext>
            </a:extLst>
          </p:cNvPr>
          <p:cNvGrpSpPr/>
          <p:nvPr/>
        </p:nvGrpSpPr>
        <p:grpSpPr>
          <a:xfrm>
            <a:off x="300922" y="482238"/>
            <a:ext cx="7186382" cy="9827882"/>
            <a:chOff x="300922" y="482238"/>
            <a:chExt cx="7186382" cy="9827882"/>
          </a:xfrm>
        </p:grpSpPr>
        <p:pic>
          <p:nvPicPr>
            <p:cNvPr id="3" name="Image"/>
            <p:cNvPicPr>
              <a:picLocks noChangeAspect="1"/>
            </p:cNvPicPr>
            <p:nvPr/>
          </p:nvPicPr>
          <p:blipFill>
            <a:blip r:embed="rId2"/>
            <a:srcRect t="37189" b="25770"/>
            <a:stretch>
              <a:fillRect/>
            </a:stretch>
          </p:blipFill>
          <p:spPr>
            <a:xfrm flipH="1">
              <a:off x="305685" y="6447090"/>
              <a:ext cx="6948630" cy="386303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FC7307-1F59-879E-E550-91CB6E3271A3}"/>
                </a:ext>
              </a:extLst>
            </p:cNvPr>
            <p:cNvGrpSpPr/>
            <p:nvPr/>
          </p:nvGrpSpPr>
          <p:grpSpPr>
            <a:xfrm>
              <a:off x="3707304" y="3709590"/>
              <a:ext cx="3780000" cy="3482891"/>
              <a:chOff x="3707304" y="3709590"/>
              <a:chExt cx="3780000" cy="348289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707304" y="3709590"/>
                <a:ext cx="3780000" cy="3482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9C2157E-6A00-B9CA-7809-11268EF37FC3}"/>
                  </a:ext>
                </a:extLst>
              </p:cNvPr>
              <p:cNvGrpSpPr/>
              <p:nvPr/>
            </p:nvGrpSpPr>
            <p:grpSpPr>
              <a:xfrm>
                <a:off x="3969460" y="3956019"/>
                <a:ext cx="3255688" cy="2990034"/>
                <a:chOff x="3998627" y="3956019"/>
                <a:chExt cx="3255688" cy="2990034"/>
              </a:xfrm>
            </p:grpSpPr>
            <p:sp>
              <p:nvSpPr>
                <p:cNvPr id="6" name="AutoShape 6"/>
                <p:cNvSpPr/>
                <p:nvPr/>
              </p:nvSpPr>
              <p:spPr>
                <a:xfrm>
                  <a:off x="3998627" y="4870554"/>
                  <a:ext cx="3233513" cy="0"/>
                </a:xfrm>
                <a:prstGeom prst="rect">
                  <a:avLst/>
                </a:prstGeom>
                <a:ln w="9525" cap="flat">
                  <a:solidFill>
                    <a:srgbClr val="000000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AutoShape 7"/>
                <p:cNvSpPr/>
                <p:nvPr/>
              </p:nvSpPr>
              <p:spPr>
                <a:xfrm>
                  <a:off x="4020802" y="6031518"/>
                  <a:ext cx="3233513" cy="0"/>
                </a:xfrm>
                <a:prstGeom prst="rect">
                  <a:avLst/>
                </a:prstGeom>
                <a:ln w="9525" cap="flat">
                  <a:solidFill>
                    <a:srgbClr val="000000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E08C3023-31B0-60A6-D960-9CB04DF22783}"/>
                    </a:ext>
                  </a:extLst>
                </p:cNvPr>
                <p:cNvGrpSpPr/>
                <p:nvPr/>
              </p:nvGrpSpPr>
              <p:grpSpPr>
                <a:xfrm>
                  <a:off x="3998627" y="3956019"/>
                  <a:ext cx="3233513" cy="668106"/>
                  <a:chOff x="3998627" y="4000962"/>
                  <a:chExt cx="3233513" cy="668106"/>
                </a:xfrm>
              </p:grpSpPr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3998627" y="4000962"/>
                    <a:ext cx="2189398" cy="16530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</a:pPr>
                    <a:r>
                      <a:rPr lang="en-US" sz="1000" b="1" dirty="0">
                        <a:solidFill>
                          <a:srgbClr val="A25124"/>
                        </a:solidFill>
                        <a:latin typeface="Raleway" pitchFamily="2" charset="0"/>
                      </a:rPr>
                      <a:t>POWER SUIT SET</a:t>
                    </a:r>
                  </a:p>
                </p:txBody>
              </p:sp>
              <p:sp>
                <p:nvSpPr>
                  <p:cNvPr id="13" name="TextBox 13"/>
                  <p:cNvSpPr txBox="1"/>
                  <p:nvPr/>
                </p:nvSpPr>
                <p:spPr>
                  <a:xfrm>
                    <a:off x="3998627" y="4254408"/>
                    <a:ext cx="1986078" cy="4146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Raleway"/>
                      </a:rPr>
                      <a:t>Tailored blazer, matching trousers/skirt, crisp blouse; offers sophistication and confidence for professional settings</a:t>
                    </a:r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5685044" y="4000962"/>
                    <a:ext cx="1547096" cy="1674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400"/>
                      </a:lnSpc>
                    </a:pPr>
                    <a:r>
                      <a:rPr lang="en-US" sz="1000" dirty="0">
                        <a:solidFill>
                          <a:srgbClr val="000000"/>
                        </a:solidFill>
                        <a:latin typeface="Raleway Medium"/>
                      </a:rPr>
                      <a:t>$250 - $500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A98BC486-7113-D195-235D-A1F96FF5E70C}"/>
                    </a:ext>
                  </a:extLst>
                </p:cNvPr>
                <p:cNvGrpSpPr/>
                <p:nvPr/>
              </p:nvGrpSpPr>
              <p:grpSpPr>
                <a:xfrm>
                  <a:off x="3998627" y="5116983"/>
                  <a:ext cx="3233513" cy="668106"/>
                  <a:chOff x="3998627" y="5161927"/>
                  <a:chExt cx="3233513" cy="668106"/>
                </a:xfrm>
              </p:grpSpPr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3998627" y="5161927"/>
                    <a:ext cx="2189398" cy="16530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</a:pPr>
                    <a:r>
                      <a:rPr lang="en-US" sz="1000" b="1" dirty="0">
                        <a:solidFill>
                          <a:srgbClr val="A25124"/>
                        </a:solidFill>
                        <a:latin typeface="Raleway" pitchFamily="2" charset="0"/>
                      </a:rPr>
                      <a:t>STATEMENT SHEATH DRESS</a:t>
                    </a:r>
                  </a:p>
                </p:txBody>
              </p: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3998627" y="5415373"/>
                    <a:ext cx="1986078" cy="4146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Raleway"/>
                      </a:rPr>
                      <a:t>Sleek, structured silhouette; versatile for meetings and events, exuding elegance and professionalism with bold colors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5685044" y="5161927"/>
                    <a:ext cx="1547096" cy="1674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400"/>
                      </a:lnSpc>
                    </a:pPr>
                    <a:r>
                      <a:rPr lang="en-US" sz="1000" dirty="0">
                        <a:solidFill>
                          <a:srgbClr val="000000"/>
                        </a:solidFill>
                        <a:latin typeface="Raleway Medium"/>
                      </a:rPr>
                      <a:t>$180 - $350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47EE61B-C689-9A18-0E7D-FA9D3FB48962}"/>
                    </a:ext>
                  </a:extLst>
                </p:cNvPr>
                <p:cNvGrpSpPr/>
                <p:nvPr/>
              </p:nvGrpSpPr>
              <p:grpSpPr>
                <a:xfrm>
                  <a:off x="3998627" y="6277947"/>
                  <a:ext cx="3233513" cy="668106"/>
                  <a:chOff x="3998627" y="6322891"/>
                  <a:chExt cx="3233513" cy="668106"/>
                </a:xfrm>
              </p:grpSpPr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3998627" y="6322891"/>
                    <a:ext cx="2189398" cy="16530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</a:pPr>
                    <a:r>
                      <a:rPr lang="en-US" sz="1000" b="1" dirty="0">
                        <a:solidFill>
                          <a:srgbClr val="A25124"/>
                        </a:solidFill>
                        <a:latin typeface="Raleway" pitchFamily="2" charset="0"/>
                      </a:rPr>
                      <a:t>LUXE SILK BLOUSE</a:t>
                    </a: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3998627" y="6576337"/>
                    <a:ext cx="1986078" cy="4146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Raleway"/>
                      </a:rPr>
                      <a:t>Premium silk fabric, tailored fit, </a:t>
                    </a:r>
                  </a:p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Raleway"/>
                      </a:rPr>
                      <a:t>versatile for layering or standalone</a:t>
                    </a:r>
                  </a:p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Raleway"/>
                      </a:rPr>
                      <a:t>wear, epitomizing timeless sophistication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5685044" y="6322891"/>
                    <a:ext cx="1547096" cy="1674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400"/>
                      </a:lnSpc>
                    </a:pPr>
                    <a:r>
                      <a:rPr lang="en-US" sz="1000" dirty="0">
                        <a:solidFill>
                          <a:srgbClr val="000000"/>
                        </a:solidFill>
                        <a:latin typeface="Raleway Medium"/>
                      </a:rPr>
                      <a:t>$120 - $250</a:t>
                    </a:r>
                  </a:p>
                </p:txBody>
              </p:sp>
            </p:grp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82CE78D-F8F0-4FE4-A92F-E36E275F699C}"/>
                </a:ext>
              </a:extLst>
            </p:cNvPr>
            <p:cNvGrpSpPr/>
            <p:nvPr/>
          </p:nvGrpSpPr>
          <p:grpSpPr>
            <a:xfrm>
              <a:off x="777631" y="5701860"/>
              <a:ext cx="3319457" cy="370787"/>
              <a:chOff x="635400" y="5701860"/>
              <a:chExt cx="3319457" cy="370787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635400" y="5942355"/>
                <a:ext cx="3319457" cy="130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Raleway"/>
                  </a:rPr>
                  <a:t>Buy One, Get One</a:t>
                </a:r>
                <a:r>
                  <a:rPr lang="en-US" sz="800" dirty="0">
                    <a:solidFill>
                      <a:srgbClr val="000000"/>
                    </a:solidFill>
                    <a:latin typeface="Raleway" pitchFamily="2" charset="0"/>
                  </a:rPr>
                  <a:t> </a:t>
                </a:r>
                <a:r>
                  <a:rPr lang="en-US" sz="800" b="1" dirty="0">
                    <a:solidFill>
                      <a:srgbClr val="A25124"/>
                    </a:solidFill>
                    <a:latin typeface="Raleway" pitchFamily="2" charset="0"/>
                  </a:rPr>
                  <a:t>50% Off!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35400" y="5701860"/>
                <a:ext cx="1429035" cy="1936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512"/>
                  </a:lnSpc>
                  <a:spcBef>
                    <a:spcPct val="0"/>
                  </a:spcBef>
                </a:pPr>
                <a:r>
                  <a:rPr lang="en-US" sz="1600" b="1" u="none" strike="noStrike" dirty="0">
                    <a:solidFill>
                      <a:srgbClr val="A25124"/>
                    </a:solidFill>
                    <a:latin typeface="Raleway" pitchFamily="2" charset="0"/>
                  </a:rPr>
                  <a:t>Special Offer</a:t>
                </a:r>
              </a:p>
            </p:txBody>
          </p:sp>
        </p:grpSp>
        <p:sp>
          <p:nvSpPr>
            <p:cNvPr id="9" name="AutoShape 9"/>
            <p:cNvSpPr/>
            <p:nvPr/>
          </p:nvSpPr>
          <p:spPr>
            <a:xfrm flipH="1">
              <a:off x="488973" y="1150829"/>
              <a:ext cx="0" cy="4941682"/>
            </a:xfrm>
            <a:prstGeom prst="rect">
              <a:avLst/>
            </a:prstGeom>
            <a:ln w="9525" cap="flat">
              <a:solidFill>
                <a:srgbClr val="000000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5B98DAA-C2CC-8878-F8EA-D21D8780B445}"/>
                </a:ext>
              </a:extLst>
            </p:cNvPr>
            <p:cNvGrpSpPr/>
            <p:nvPr/>
          </p:nvGrpSpPr>
          <p:grpSpPr>
            <a:xfrm>
              <a:off x="777631" y="1419644"/>
              <a:ext cx="6136463" cy="1188673"/>
              <a:chOff x="777631" y="1419644"/>
              <a:chExt cx="6136463" cy="1188673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4700357" y="1733834"/>
                <a:ext cx="2213737" cy="360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796"/>
                  </a:lnSpc>
                  <a:spcBef>
                    <a:spcPct val="0"/>
                  </a:spcBef>
                </a:pPr>
                <a:r>
                  <a:rPr lang="en-US" sz="2950" b="1" u="none" strike="noStrike" dirty="0">
                    <a:solidFill>
                      <a:srgbClr val="A25124"/>
                    </a:solidFill>
                    <a:latin typeface="Raleway" pitchFamily="2" charset="0"/>
                  </a:rPr>
                  <a:t>26.05.2027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951398" y="2194621"/>
                <a:ext cx="1962696" cy="130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Raleway"/>
                  </a:rPr>
                  <a:t>Start at </a:t>
                </a:r>
                <a:r>
                  <a:rPr lang="en-US" sz="800" b="1" u="none" strike="noStrike" dirty="0">
                    <a:solidFill>
                      <a:srgbClr val="A25124"/>
                    </a:solidFill>
                    <a:latin typeface="Raleway" pitchFamily="2" charset="0"/>
                  </a:rPr>
                  <a:t>16:00-22:00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951398" y="2384225"/>
                <a:ext cx="1962696" cy="1302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Raleway"/>
                  </a:rPr>
                  <a:t>123 Anywhere St., Any City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77631" y="1419644"/>
                <a:ext cx="3371098" cy="720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70"/>
                  </a:lnSpc>
                </a:pPr>
                <a:r>
                  <a:rPr lang="en-US" sz="5950" b="1" dirty="0">
                    <a:solidFill>
                      <a:srgbClr val="A25124"/>
                    </a:solidFill>
                    <a:latin typeface="Raleway" pitchFamily="2" charset="0"/>
                  </a:rPr>
                  <a:t>Boutique 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77631" y="2156655"/>
                <a:ext cx="3534019" cy="4516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45"/>
                  </a:lnSpc>
                </a:pPr>
                <a:r>
                  <a:rPr lang="en-US" sz="3750" dirty="0">
                    <a:solidFill>
                      <a:srgbClr val="000000"/>
                    </a:solidFill>
                    <a:latin typeface="Raleway"/>
                  </a:rPr>
                  <a:t>Grand opening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C80F49-0C34-DB3F-A51A-474F8D48BA1A}"/>
                </a:ext>
              </a:extLst>
            </p:cNvPr>
            <p:cNvGrpSpPr/>
            <p:nvPr/>
          </p:nvGrpSpPr>
          <p:grpSpPr>
            <a:xfrm>
              <a:off x="300922" y="482238"/>
              <a:ext cx="4066861" cy="376102"/>
              <a:chOff x="300922" y="482238"/>
              <a:chExt cx="4066861" cy="3761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00922" y="482238"/>
                <a:ext cx="376102" cy="376102"/>
              </a:xfrm>
              <a:prstGeom prst="rect">
                <a:avLst/>
              </a:pr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97325" y="566467"/>
                <a:ext cx="3570458" cy="2076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dirty="0">
                    <a:solidFill>
                      <a:srgbClr val="000000"/>
                    </a:solidFill>
                    <a:latin typeface="Raleway"/>
                  </a:rPr>
                  <a:t>BELLA'S CHIC BOUTIQUE</a:t>
                </a:r>
              </a:p>
            </p:txBody>
          </p:sp>
        </p:grpSp>
        <p:sp>
          <p:nvSpPr>
            <p:cNvPr id="10" name="TemplateLAB"/>
            <p:cNvSpPr/>
            <p:nvPr/>
          </p:nvSpPr>
          <p:spPr>
            <a:xfrm>
              <a:off x="777631" y="5532959"/>
              <a:ext cx="504098" cy="83176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Raleway Medium</vt:lpstr>
      <vt:lpstr>Raleway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17</cp:revision>
  <dcterms:created xsi:type="dcterms:W3CDTF">2006-08-16T00:00:00Z</dcterms:created>
  <dcterms:modified xsi:type="dcterms:W3CDTF">2024-02-02T04:19:12Z</dcterms:modified>
  <dc:identifier>DAF7j25b4pA</dc:identifier>
</cp:coreProperties>
</file>