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Manrope" pitchFamily="2" charset="0"/>
      <p:regular r:id="rId3"/>
      <p:bold r:id="rId4"/>
    </p:embeddedFont>
    <p:embeddedFont>
      <p:font typeface="Manrope ExtraBold" pitchFamily="2" charset="0"/>
      <p:bold r:id="rId5"/>
    </p:embeddedFont>
    <p:embeddedFont>
      <p:font typeface="Manrope Medium" pitchFamily="2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15" autoAdjust="0"/>
    <p:restoredTop sz="0" autoAdjust="0"/>
  </p:normalViewPr>
  <p:slideViewPr>
    <p:cSldViewPr>
      <p:cViewPr varScale="1">
        <p:scale>
          <a:sx n="68" d="100"/>
          <a:sy n="68" d="100"/>
        </p:scale>
        <p:origin x="211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1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8">
            <a:extLst>
              <a:ext uri="{FF2B5EF4-FFF2-40B4-BE49-F238E27FC236}">
                <a16:creationId xmlns:a16="http://schemas.microsoft.com/office/drawing/2014/main" id="{782E70F3-AF32-3342-6696-E61332F657BD}"/>
              </a:ext>
            </a:extLst>
          </p:cNvPr>
          <p:cNvGrpSpPr/>
          <p:nvPr/>
        </p:nvGrpSpPr>
        <p:grpSpPr>
          <a:xfrm>
            <a:off x="0" y="727425"/>
            <a:ext cx="7556500" cy="9797351"/>
            <a:chOff x="0" y="727425"/>
            <a:chExt cx="7556500" cy="979735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65F2EE-123F-CAE4-E6DD-B7A0C8192A16}"/>
                </a:ext>
              </a:extLst>
            </p:cNvPr>
            <p:cNvGrpSpPr/>
            <p:nvPr/>
          </p:nvGrpSpPr>
          <p:grpSpPr>
            <a:xfrm>
              <a:off x="0" y="10232572"/>
              <a:ext cx="7556500" cy="292204"/>
              <a:chOff x="23544" y="10218911"/>
              <a:chExt cx="7556500" cy="292204"/>
            </a:xfrm>
          </p:grpSpPr>
          <p:sp>
            <p:nvSpPr>
              <p:cNvPr id="2" name="AutoShape 2"/>
              <p:cNvSpPr/>
              <p:nvPr/>
            </p:nvSpPr>
            <p:spPr>
              <a:xfrm rot="10800000">
                <a:off x="23544" y="10218911"/>
                <a:ext cx="7556500" cy="0"/>
              </a:xfrm>
              <a:prstGeom prst="line">
                <a:avLst/>
              </a:prstGeom>
              <a:ln w="9525" cap="rnd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>
                <a:normAutofit fontScale="25000" lnSpcReduction="20000"/>
              </a:bodyPr>
              <a:lstStyle/>
              <a:p>
                <a:endParaRPr lang="en-US" dirty="0"/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5991114" y="10342736"/>
                <a:ext cx="812886" cy="16837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spc="49" dirty="0">
                    <a:solidFill>
                      <a:srgbClr val="13544E"/>
                    </a:solidFill>
                    <a:latin typeface="Manrope" pitchFamily="2" charset="0"/>
                  </a:rPr>
                  <a:t>2025</a:t>
                </a:r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756000" y="10342736"/>
                <a:ext cx="2870291" cy="16837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u="none" strike="noStrike" spc="49" dirty="0">
                    <a:solidFill>
                      <a:srgbClr val="13544E"/>
                    </a:solidFill>
                    <a:latin typeface="Manrope" pitchFamily="2" charset="0"/>
                  </a:rPr>
                  <a:t>templatelab.com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412866D-4BA1-FF9D-D96C-27F50FA74E5F}"/>
                </a:ext>
              </a:extLst>
            </p:cNvPr>
            <p:cNvGrpSpPr/>
            <p:nvPr/>
          </p:nvGrpSpPr>
          <p:grpSpPr>
            <a:xfrm>
              <a:off x="732456" y="2071748"/>
              <a:ext cx="6048003" cy="7598191"/>
              <a:chOff x="756000" y="2058087"/>
              <a:chExt cx="6048003" cy="7598191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756000" y="2058087"/>
                <a:ext cx="2968605" cy="3740696"/>
              </a:xfrm>
              <a:custGeom>
                <a:avLst/>
                <a:gdLst/>
                <a:ahLst/>
                <a:cxnLst/>
                <a:rect l="l" t="t" r="r" b="b"/>
                <a:pathLst>
                  <a:path w="1116125" h="1406413">
                    <a:moveTo>
                      <a:pt x="0" y="0"/>
                    </a:moveTo>
                    <a:lnTo>
                      <a:pt x="1116125" y="0"/>
                    </a:lnTo>
                    <a:lnTo>
                      <a:pt x="1116125" y="1406413"/>
                    </a:lnTo>
                    <a:lnTo>
                      <a:pt x="0" y="140641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3544E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3835398" y="2058087"/>
                <a:ext cx="2968605" cy="3740696"/>
              </a:xfrm>
              <a:custGeom>
                <a:avLst/>
                <a:gdLst/>
                <a:ahLst/>
                <a:cxnLst/>
                <a:rect l="l" t="t" r="r" b="b"/>
                <a:pathLst>
                  <a:path w="1116125" h="1406413">
                    <a:moveTo>
                      <a:pt x="0" y="0"/>
                    </a:moveTo>
                    <a:lnTo>
                      <a:pt x="1116125" y="0"/>
                    </a:lnTo>
                    <a:lnTo>
                      <a:pt x="1116125" y="1406413"/>
                    </a:lnTo>
                    <a:lnTo>
                      <a:pt x="0" y="140641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3544E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1006874" y="2229167"/>
                <a:ext cx="1488155" cy="20518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601"/>
                  </a:lnSpc>
                  <a:spcBef>
                    <a:spcPct val="0"/>
                  </a:spcBef>
                </a:pPr>
                <a:r>
                  <a:rPr lang="en-US" sz="1350" b="1" u="none" strike="noStrike" spc="66" dirty="0">
                    <a:solidFill>
                      <a:srgbClr val="13544E"/>
                    </a:solidFill>
                    <a:latin typeface="Manrope" pitchFamily="2" charset="0"/>
                  </a:rPr>
                  <a:t>STRENGTHS</a:t>
                </a: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4572180" y="2229167"/>
                <a:ext cx="1999802" cy="20518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601"/>
                  </a:lnSpc>
                  <a:spcBef>
                    <a:spcPct val="0"/>
                  </a:spcBef>
                </a:pPr>
                <a:r>
                  <a:rPr lang="en-US" sz="1350" b="1" u="none" strike="noStrike" spc="66" dirty="0">
                    <a:solidFill>
                      <a:srgbClr val="13544E"/>
                    </a:solidFill>
                    <a:latin typeface="Manrope" pitchFamily="2" charset="0"/>
                  </a:rPr>
                  <a:t>WEAKNESSES</a:t>
                </a:r>
              </a:p>
            </p:txBody>
          </p:sp>
          <p:sp>
            <p:nvSpPr>
              <p:cNvPr id="13" name="Freeform 13"/>
              <p:cNvSpPr/>
              <p:nvPr/>
            </p:nvSpPr>
            <p:spPr>
              <a:xfrm>
                <a:off x="756000" y="5915582"/>
                <a:ext cx="2968605" cy="3740696"/>
              </a:xfrm>
              <a:custGeom>
                <a:avLst/>
                <a:gdLst/>
                <a:ahLst/>
                <a:cxnLst/>
                <a:rect l="l" t="t" r="r" b="b"/>
                <a:pathLst>
                  <a:path w="1116125" h="1406413">
                    <a:moveTo>
                      <a:pt x="0" y="0"/>
                    </a:moveTo>
                    <a:lnTo>
                      <a:pt x="1116125" y="0"/>
                    </a:lnTo>
                    <a:lnTo>
                      <a:pt x="1116125" y="1406413"/>
                    </a:lnTo>
                    <a:lnTo>
                      <a:pt x="0" y="140641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3544E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6"/>
              <p:cNvSpPr/>
              <p:nvPr/>
            </p:nvSpPr>
            <p:spPr>
              <a:xfrm>
                <a:off x="3835398" y="5915582"/>
                <a:ext cx="2968605" cy="3740696"/>
              </a:xfrm>
              <a:custGeom>
                <a:avLst/>
                <a:gdLst/>
                <a:ahLst/>
                <a:cxnLst/>
                <a:rect l="l" t="t" r="r" b="b"/>
                <a:pathLst>
                  <a:path w="1116125" h="1406413">
                    <a:moveTo>
                      <a:pt x="0" y="0"/>
                    </a:moveTo>
                    <a:lnTo>
                      <a:pt x="1116125" y="0"/>
                    </a:lnTo>
                    <a:lnTo>
                      <a:pt x="1116125" y="1406413"/>
                    </a:lnTo>
                    <a:lnTo>
                      <a:pt x="0" y="140641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3544E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1006874" y="6086661"/>
                <a:ext cx="1488155" cy="20518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601"/>
                  </a:lnSpc>
                  <a:spcBef>
                    <a:spcPct val="0"/>
                  </a:spcBef>
                </a:pPr>
                <a:r>
                  <a:rPr lang="en-US" sz="1350" b="1" u="none" strike="noStrike" spc="66" dirty="0">
                    <a:solidFill>
                      <a:srgbClr val="13544E"/>
                    </a:solidFill>
                    <a:latin typeface="Manrope" pitchFamily="2" charset="0"/>
                  </a:rPr>
                  <a:t>OPPORTUNITIES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4572180" y="6086661"/>
                <a:ext cx="1999802" cy="20518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601"/>
                  </a:lnSpc>
                  <a:spcBef>
                    <a:spcPct val="0"/>
                  </a:spcBef>
                </a:pPr>
                <a:r>
                  <a:rPr lang="en-US" sz="1350" b="1" u="none" strike="noStrike" spc="66" dirty="0">
                    <a:solidFill>
                      <a:srgbClr val="13544E"/>
                    </a:solidFill>
                    <a:latin typeface="Manrope" pitchFamily="2" charset="0"/>
                  </a:rPr>
                  <a:t>THREATS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28788E9-D6AB-23D3-6A3A-2BF635912005}"/>
                </a:ext>
              </a:extLst>
            </p:cNvPr>
            <p:cNvGrpSpPr/>
            <p:nvPr/>
          </p:nvGrpSpPr>
          <p:grpSpPr>
            <a:xfrm>
              <a:off x="763677" y="727425"/>
              <a:ext cx="6029145" cy="878489"/>
              <a:chOff x="774855" y="727425"/>
              <a:chExt cx="6029145" cy="878489"/>
            </a:xfrm>
          </p:grpSpPr>
          <p:sp>
            <p:nvSpPr>
              <p:cNvPr id="23" name="TextBox 23"/>
              <p:cNvSpPr txBox="1"/>
              <p:nvPr/>
            </p:nvSpPr>
            <p:spPr>
              <a:xfrm>
                <a:off x="774855" y="967726"/>
                <a:ext cx="6029145" cy="6381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5320"/>
                  </a:lnSpc>
                  <a:spcBef>
                    <a:spcPct val="0"/>
                  </a:spcBef>
                </a:pPr>
                <a:r>
                  <a:rPr lang="en-US" sz="3800" spc="190" dirty="0">
                    <a:solidFill>
                      <a:srgbClr val="13544E"/>
                    </a:solidFill>
                    <a:latin typeface="Manrope ExtraBold" pitchFamily="2" charset="0"/>
                  </a:rPr>
                  <a:t>SWOT TABLE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774855" y="727425"/>
                <a:ext cx="6029145" cy="2571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00"/>
                  </a:lnSpc>
                  <a:spcBef>
                    <a:spcPct val="0"/>
                  </a:spcBef>
                </a:pPr>
                <a:r>
                  <a:rPr lang="en-US" sz="1500" spc="75" dirty="0">
                    <a:solidFill>
                      <a:srgbClr val="13544E"/>
                    </a:solidFill>
                    <a:latin typeface="Manrope Medium"/>
                  </a:rPr>
                  <a:t>COMPANY NAME</a:t>
                </a:r>
              </a:p>
            </p:txBody>
          </p:sp>
        </p:grpSp>
        <p:sp>
          <p:nvSpPr>
            <p:cNvPr id="25" name="TemplateLAB"/>
            <p:cNvSpPr/>
            <p:nvPr/>
          </p:nvSpPr>
          <p:spPr>
            <a:xfrm>
              <a:off x="3439777" y="10378674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4"/>
                  </a:lnTo>
                  <a:lnTo>
                    <a:pt x="0" y="1122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Manrope</vt:lpstr>
      <vt:lpstr>Manrope ExtraBold</vt:lpstr>
      <vt:lpstr>Arial</vt:lpstr>
      <vt:lpstr>Manrope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(Portrait)</dc:title>
  <dc:creator>Hoang Anh</dc:creator>
  <cp:lastModifiedBy>Hoang Anh</cp:lastModifiedBy>
  <cp:revision>13</cp:revision>
  <dcterms:created xsi:type="dcterms:W3CDTF">2006-08-16T00:00:00Z</dcterms:created>
  <dcterms:modified xsi:type="dcterms:W3CDTF">2024-01-26T16:45:18Z</dcterms:modified>
  <dc:identifier>DAF66NJrTn8</dc:identifier>
</cp:coreProperties>
</file>