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veat" pitchFamily="2" charset="0"/>
      <p:regular r:id="rId3"/>
      <p:bold r:id="rId4"/>
    </p:embeddedFont>
    <p:embeddedFont>
      <p:font typeface="Finger Paint" panose="020B0506040000020004" pitchFamily="3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CCF"/>
    <a:srgbClr val="FA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1" autoAdjust="0"/>
    <p:restoredTop sz="0" autoAdjust="0"/>
  </p:normalViewPr>
  <p:slideViewPr>
    <p:cSldViewPr>
      <p:cViewPr>
        <p:scale>
          <a:sx n="66" d="100"/>
          <a:sy n="66" d="100"/>
        </p:scale>
        <p:origin x="300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7">
            <a:extLst>
              <a:ext uri="{FF2B5EF4-FFF2-40B4-BE49-F238E27FC236}">
                <a16:creationId xmlns:a16="http://schemas.microsoft.com/office/drawing/2014/main" id="{DBC87C18-A7E8-8B00-B250-00B6A94B267A}"/>
              </a:ext>
            </a:extLst>
          </p:cNvPr>
          <p:cNvGrpSpPr/>
          <p:nvPr/>
        </p:nvGrpSpPr>
        <p:grpSpPr>
          <a:xfrm>
            <a:off x="144570" y="0"/>
            <a:ext cx="7267359" cy="10693400"/>
            <a:chOff x="144570" y="0"/>
            <a:chExt cx="7267359" cy="1069340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21B4C51-72CE-62FC-39F2-AF01B4562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37" y="498475"/>
              <a:ext cx="6372225" cy="969645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B39356-9066-BF29-680B-4EE2B12E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570" y="0"/>
              <a:ext cx="7267359" cy="10693400"/>
            </a:xfrm>
            <a:prstGeom prst="rect">
              <a:avLst/>
            </a:prstGeom>
          </p:spPr>
        </p:pic>
        <p:sp>
          <p:nvSpPr>
            <p:cNvPr id="15" name="Freeform 15"/>
            <p:cNvSpPr/>
            <p:nvPr/>
          </p:nvSpPr>
          <p:spPr>
            <a:xfrm>
              <a:off x="507875" y="7492136"/>
              <a:ext cx="3321733" cy="3199864"/>
            </a:xfrm>
            <a:custGeom>
              <a:avLst/>
              <a:gdLst/>
              <a:ahLst/>
              <a:cxnLst/>
              <a:rect l="l" t="t" r="r" b="b"/>
              <a:pathLst>
                <a:path w="3321733" h="4458702">
                  <a:moveTo>
                    <a:pt x="0" y="0"/>
                  </a:moveTo>
                  <a:lnTo>
                    <a:pt x="3321733" y="0"/>
                  </a:lnTo>
                  <a:lnTo>
                    <a:pt x="3321733" y="4458702"/>
                  </a:lnTo>
                  <a:lnTo>
                    <a:pt x="0" y="4458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3934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E14692-31A3-D4E9-308D-D123DE7F7046}"/>
                </a:ext>
              </a:extLst>
            </p:cNvPr>
            <p:cNvGrpSpPr/>
            <p:nvPr/>
          </p:nvGrpSpPr>
          <p:grpSpPr>
            <a:xfrm>
              <a:off x="1246481" y="2696464"/>
              <a:ext cx="5002493" cy="6333977"/>
              <a:chOff x="1246481" y="2696464"/>
              <a:chExt cx="5002493" cy="63339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451090" y="7996936"/>
                <a:ext cx="1765612" cy="1033505"/>
              </a:xfrm>
              <a:custGeom>
                <a:avLst/>
                <a:gdLst/>
                <a:ahLst/>
                <a:cxnLst/>
                <a:rect l="l" t="t" r="r" b="b"/>
                <a:pathLst>
                  <a:path w="2354149" h="1378007">
                    <a:moveTo>
                      <a:pt x="0" y="0"/>
                    </a:moveTo>
                    <a:lnTo>
                      <a:pt x="2354149" y="0"/>
                    </a:lnTo>
                    <a:lnTo>
                      <a:pt x="2354149" y="1378007"/>
                    </a:lnTo>
                    <a:lnTo>
                      <a:pt x="0" y="13780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747728" y="7475072"/>
                <a:ext cx="2234975" cy="329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 b="1" u="none" strike="noStrike" dirty="0">
                    <a:solidFill>
                      <a:srgbClr val="317C47"/>
                    </a:solidFill>
                    <a:latin typeface="Caveat" pitchFamily="2" charset="0"/>
                  </a:rPr>
                  <a:t>Ho! Ho! Ho!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46481" y="2696464"/>
                <a:ext cx="3526015" cy="5639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642"/>
                  </a:lnSpc>
                  <a:spcBef>
                    <a:spcPct val="0"/>
                  </a:spcBef>
                </a:pPr>
                <a:r>
                  <a:rPr lang="en-US" sz="3300" b="1" u="none" strike="noStrike" dirty="0">
                    <a:solidFill>
                      <a:srgbClr val="DC5827"/>
                    </a:solidFill>
                    <a:latin typeface="Caveat" pitchFamily="2" charset="0"/>
                  </a:rPr>
                  <a:t>Dear Thomson,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254180" y="3570797"/>
                <a:ext cx="4994794" cy="3539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39"/>
                  </a:lnSpc>
                </a:pPr>
                <a:r>
                  <a:rPr lang="en-US" sz="1949" dirty="0">
                    <a:solidFill>
                      <a:srgbClr val="317C47"/>
                    </a:solidFill>
                    <a:latin typeface="Caveat"/>
                  </a:rPr>
                  <a:t>Ho ho ho! Merry Christmas, my wonderful friend! </a:t>
                </a:r>
              </a:p>
              <a:p>
                <a:pPr>
                  <a:lnSpc>
                    <a:spcPts val="2339"/>
                  </a:lnSpc>
                </a:pPr>
                <a:endParaRPr lang="en-US" sz="1949" dirty="0">
                  <a:solidFill>
                    <a:srgbClr val="317C47"/>
                  </a:solidFill>
                  <a:latin typeface="Caveat"/>
                </a:endParaRPr>
              </a:p>
              <a:p>
                <a:pPr>
                  <a:lnSpc>
                    <a:spcPts val="2339"/>
                  </a:lnSpc>
                </a:pPr>
                <a:r>
                  <a:rPr lang="en-US" sz="1949" dirty="0">
                    <a:solidFill>
                      <a:srgbClr val="317C47"/>
                    </a:solidFill>
                    <a:latin typeface="Caveat"/>
                  </a:rPr>
                  <a:t>I hope this letter finds you with joy and laughter. The </a:t>
                </a:r>
                <a:br>
                  <a:rPr lang="en-US" sz="1949" dirty="0">
                    <a:solidFill>
                      <a:srgbClr val="317C47"/>
                    </a:solidFill>
                    <a:latin typeface="Caveat"/>
                  </a:rPr>
                </a:br>
                <a:r>
                  <a:rPr lang="en-US" sz="1949" dirty="0">
                    <a:solidFill>
                      <a:srgbClr val="317C47"/>
                    </a:solidFill>
                    <a:latin typeface="Caveat"/>
                  </a:rPr>
                  <a:t>elves and I have been working extra hard to make this holiday season extra special, and you've been such a good boy all year long. Your kindness and good deeds have not gone unnoticed. As Christmas draws near, I have a special surprise just for you – a magical gift wrapped with love and sprinkled with holiday cheer. I can't wait to see the twinkle in your eyes when you unwrap it. </a:t>
                </a:r>
              </a:p>
              <a:p>
                <a:pPr>
                  <a:lnSpc>
                    <a:spcPts val="2339"/>
                  </a:lnSpc>
                </a:pPr>
                <a:endParaRPr lang="en-US" sz="1949" dirty="0">
                  <a:solidFill>
                    <a:srgbClr val="317C47"/>
                  </a:solidFill>
                  <a:latin typeface="Caveat"/>
                </a:endParaRPr>
              </a:p>
              <a:p>
                <a:pPr>
                  <a:lnSpc>
                    <a:spcPts val="2339"/>
                  </a:lnSpc>
                </a:pPr>
                <a:r>
                  <a:rPr lang="en-US" sz="1949" dirty="0">
                    <a:solidFill>
                      <a:srgbClr val="317C47"/>
                    </a:solidFill>
                    <a:latin typeface="Caveat"/>
                  </a:rPr>
                  <a:t>Keep being the amazing, kind-hearted child you are!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1515F5-22E1-467A-C6CA-3B67D0468283}"/>
                </a:ext>
              </a:extLst>
            </p:cNvPr>
            <p:cNvGrpSpPr/>
            <p:nvPr/>
          </p:nvGrpSpPr>
          <p:grpSpPr>
            <a:xfrm>
              <a:off x="5335278" y="1810113"/>
              <a:ext cx="1321072" cy="613311"/>
              <a:chOff x="5349072" y="1705040"/>
              <a:chExt cx="1321072" cy="613311"/>
            </a:xfrm>
          </p:grpSpPr>
          <p:sp>
            <p:nvSpPr>
              <p:cNvPr id="6" name="Freeform 6"/>
              <p:cNvSpPr/>
              <p:nvPr/>
            </p:nvSpPr>
            <p:spPr>
              <a:xfrm rot="515921">
                <a:off x="5349072" y="1705040"/>
                <a:ext cx="1107418" cy="553709"/>
              </a:xfrm>
              <a:custGeom>
                <a:avLst/>
                <a:gdLst/>
                <a:ahLst/>
                <a:cxnLst/>
                <a:rect l="l" t="t" r="r" b="b"/>
                <a:pathLst>
                  <a:path w="1476557" h="738279">
                    <a:moveTo>
                      <a:pt x="0" y="0"/>
                    </a:moveTo>
                    <a:lnTo>
                      <a:pt x="1476558" y="0"/>
                    </a:lnTo>
                    <a:lnTo>
                      <a:pt x="1476558" y="738279"/>
                    </a:lnTo>
                    <a:lnTo>
                      <a:pt x="0" y="7382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251673" y="1840975"/>
                <a:ext cx="418471" cy="477376"/>
              </a:xfrm>
              <a:custGeom>
                <a:avLst/>
                <a:gdLst/>
                <a:ahLst/>
                <a:cxnLst/>
                <a:rect l="l" t="t" r="r" b="b"/>
                <a:pathLst>
                  <a:path w="557961" h="636501">
                    <a:moveTo>
                      <a:pt x="0" y="0"/>
                    </a:moveTo>
                    <a:lnTo>
                      <a:pt x="557962" y="0"/>
                    </a:lnTo>
                    <a:lnTo>
                      <a:pt x="557962" y="636501"/>
                    </a:lnTo>
                    <a:lnTo>
                      <a:pt x="0" y="6365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8D11C3D-5C9F-EA54-895D-B2A2D64F78C5}"/>
                </a:ext>
              </a:extLst>
            </p:cNvPr>
            <p:cNvGrpSpPr/>
            <p:nvPr/>
          </p:nvGrpSpPr>
          <p:grpSpPr>
            <a:xfrm>
              <a:off x="3976669" y="893600"/>
              <a:ext cx="1744166" cy="1750674"/>
              <a:chOff x="3976669" y="893600"/>
              <a:chExt cx="1744166" cy="1750674"/>
            </a:xfrm>
          </p:grpSpPr>
          <p:sp>
            <p:nvSpPr>
              <p:cNvPr id="8" name="Freeform 8"/>
              <p:cNvSpPr/>
              <p:nvPr/>
            </p:nvSpPr>
            <p:spPr>
              <a:xfrm rot="899057">
                <a:off x="3976669" y="893600"/>
                <a:ext cx="1744166" cy="1750674"/>
              </a:xfrm>
              <a:custGeom>
                <a:avLst/>
                <a:gdLst/>
                <a:ahLst/>
                <a:cxnLst/>
                <a:rect l="l" t="t" r="r" b="b"/>
                <a:pathLst>
                  <a:path w="2325555" h="2334232">
                    <a:moveTo>
                      <a:pt x="0" y="0"/>
                    </a:moveTo>
                    <a:lnTo>
                      <a:pt x="2325555" y="0"/>
                    </a:lnTo>
                    <a:lnTo>
                      <a:pt x="2325555" y="2334233"/>
                    </a:lnTo>
                    <a:lnTo>
                      <a:pt x="0" y="23342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NORTH POLE"/>
              <p:cNvSpPr txBox="1"/>
              <p:nvPr/>
            </p:nvSpPr>
            <p:spPr>
              <a:xfrm rot="1153316">
                <a:off x="4259727" y="1204381"/>
                <a:ext cx="1184109" cy="1260800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/>
                </a:prstTxWarp>
                <a:spAutoFit/>
              </a:bodyPr>
              <a:lstStyle/>
              <a:p>
                <a:pPr algn="ctr">
                  <a:lnSpc>
                    <a:spcPts val="1995"/>
                  </a:lnSpc>
                </a:pPr>
                <a:r>
                  <a:rPr lang="en-US" sz="1445" spc="43" dirty="0">
                    <a:solidFill>
                      <a:srgbClr val="DC5827"/>
                    </a:solidFill>
                    <a:latin typeface="Finger Paint"/>
                  </a:rPr>
                  <a:t>NORTH POLE</a:t>
                </a:r>
              </a:p>
            </p:txBody>
          </p:sp>
          <p:sp>
            <p:nvSpPr>
              <p:cNvPr id="10" name="POST OFFICE"/>
              <p:cNvSpPr txBox="1"/>
              <p:nvPr/>
            </p:nvSpPr>
            <p:spPr>
              <a:xfrm rot="1098267">
                <a:off x="4289308" y="1141203"/>
                <a:ext cx="1118884" cy="1256651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Down">
                  <a:avLst/>
                </a:prstTxWarp>
                <a:spAutoFit/>
              </a:bodyPr>
              <a:lstStyle/>
              <a:p>
                <a:pPr algn="ctr">
                  <a:lnSpc>
                    <a:spcPts val="1857"/>
                  </a:lnSpc>
                </a:pPr>
                <a:r>
                  <a:rPr lang="en-US" sz="1345" spc="40" dirty="0">
                    <a:solidFill>
                      <a:srgbClr val="DC5827"/>
                    </a:solidFill>
                    <a:latin typeface="Finger Paint"/>
                  </a:rPr>
                  <a:t>POST OFFICE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 rot="752681">
                <a:off x="4573474" y="1406840"/>
                <a:ext cx="550554" cy="724195"/>
              </a:xfrm>
              <a:custGeom>
                <a:avLst/>
                <a:gdLst/>
                <a:ahLst/>
                <a:cxnLst/>
                <a:rect l="l" t="t" r="r" b="b"/>
                <a:pathLst>
                  <a:path w="734072" h="965593">
                    <a:moveTo>
                      <a:pt x="0" y="0"/>
                    </a:moveTo>
                    <a:lnTo>
                      <a:pt x="734072" y="0"/>
                    </a:lnTo>
                    <a:lnTo>
                      <a:pt x="734072" y="965593"/>
                    </a:lnTo>
                    <a:lnTo>
                      <a:pt x="0" y="9655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246481" y="1015946"/>
              <a:ext cx="2176833" cy="845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8"/>
                </a:lnSpc>
              </a:pPr>
              <a:r>
                <a:rPr lang="en-US" sz="2250" b="1" dirty="0">
                  <a:solidFill>
                    <a:srgbClr val="317C47"/>
                  </a:solidFill>
                  <a:latin typeface="Caveat" pitchFamily="2" charset="0"/>
                </a:rPr>
                <a:t>From </a:t>
              </a:r>
            </a:p>
            <a:p>
              <a:pPr>
                <a:lnSpc>
                  <a:spcPts val="3358"/>
                </a:lnSpc>
              </a:pPr>
              <a:r>
                <a:rPr lang="en-US" sz="2250" b="1" dirty="0">
                  <a:solidFill>
                    <a:srgbClr val="317C47"/>
                  </a:solidFill>
                  <a:latin typeface="Caveat" pitchFamily="2" charset="0"/>
                </a:rPr>
                <a:t>Santa’s Office</a:t>
              </a:r>
            </a:p>
          </p:txBody>
        </p:sp>
        <p:sp>
          <p:nvSpPr>
            <p:cNvPr id="16" name="TemplateLAB"/>
            <p:cNvSpPr/>
            <p:nvPr/>
          </p:nvSpPr>
          <p:spPr>
            <a:xfrm>
              <a:off x="3829608" y="9874390"/>
              <a:ext cx="746791" cy="123221"/>
            </a:xfrm>
            <a:custGeom>
              <a:avLst/>
              <a:gdLst/>
              <a:ahLst/>
              <a:cxnLst/>
              <a:rect l="l" t="t" r="r" b="b"/>
              <a:pathLst>
                <a:path w="746791" h="123221">
                  <a:moveTo>
                    <a:pt x="0" y="0"/>
                  </a:moveTo>
                  <a:lnTo>
                    <a:pt x="746791" y="0"/>
                  </a:lnTo>
                  <a:lnTo>
                    <a:pt x="746791" y="123220"/>
                  </a:lnTo>
                  <a:lnTo>
                    <a:pt x="0" y="123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Caveat</vt:lpstr>
      <vt:lpstr>Arial</vt:lpstr>
      <vt:lpstr>Calibri</vt:lpstr>
      <vt:lpstr>Finger Paint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Letterhead Templates</dc:title>
  <dc:creator>Hoang Anh</dc:creator>
  <cp:lastModifiedBy>Hoang Anh</cp:lastModifiedBy>
  <cp:revision>16</cp:revision>
  <dcterms:created xsi:type="dcterms:W3CDTF">2006-08-16T00:00:00Z</dcterms:created>
  <dcterms:modified xsi:type="dcterms:W3CDTF">2024-01-19T03:42:45Z</dcterms:modified>
  <dc:identifier>DAF6MsVQ3tQ</dc:identifier>
</cp:coreProperties>
</file>