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8" r:id="rId2"/>
  </p:sldIdLst>
  <p:sldSz cx="7556500" cy="10693400"/>
  <p:notesSz cx="6858000" cy="9144000"/>
  <p:embeddedFontLst>
    <p:embeddedFont>
      <p:font typeface="Albert Sans" pitchFamily="2" charset="0"/>
      <p:regular r:id="rId3"/>
      <p:bold r:id="rId4"/>
      <p:italic r:id="rId5"/>
      <p:boldItalic r:id="rId6"/>
    </p:embeddedFont>
    <p:embeddedFont>
      <p:font typeface="Mrs Saint Delafield" panose="02000000000000000000" pitchFamily="2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824" autoAdjust="0"/>
    <p:restoredTop sz="94622" autoAdjust="0"/>
  </p:normalViewPr>
  <p:slideViewPr>
    <p:cSldViewPr>
      <p:cViewPr>
        <p:scale>
          <a:sx n="66" d="100"/>
          <a:sy n="66" d="100"/>
        </p:scale>
        <p:origin x="1128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">
            <a:extLst>
              <a:ext uri="{FF2B5EF4-FFF2-40B4-BE49-F238E27FC236}">
                <a16:creationId xmlns:a16="http://schemas.microsoft.com/office/drawing/2014/main" id="{90710E32-309D-2EBF-FB51-8BD2C3ABD59B}"/>
              </a:ext>
            </a:extLst>
          </p:cNvPr>
          <p:cNvGrpSpPr/>
          <p:nvPr/>
        </p:nvGrpSpPr>
        <p:grpSpPr>
          <a:xfrm>
            <a:off x="756000" y="734569"/>
            <a:ext cx="6075185" cy="9302243"/>
            <a:chOff x="756000" y="734569"/>
            <a:chExt cx="6075185" cy="9302243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8D9E294-610F-7FB3-8A54-D46B6C41AB86}"/>
                </a:ext>
              </a:extLst>
            </p:cNvPr>
            <p:cNvGrpSpPr/>
            <p:nvPr/>
          </p:nvGrpSpPr>
          <p:grpSpPr>
            <a:xfrm>
              <a:off x="756000" y="9211203"/>
              <a:ext cx="2093718" cy="825609"/>
              <a:chOff x="756000" y="9211203"/>
              <a:chExt cx="2093718" cy="825609"/>
            </a:xfrm>
          </p:grpSpPr>
          <p:sp>
            <p:nvSpPr>
              <p:cNvPr id="3" name="AutoShape 3"/>
              <p:cNvSpPr/>
              <p:nvPr/>
            </p:nvSpPr>
            <p:spPr>
              <a:xfrm flipH="1">
                <a:off x="771858" y="9457002"/>
                <a:ext cx="0" cy="579810"/>
              </a:xfrm>
              <a:prstGeom prst="line">
                <a:avLst/>
              </a:prstGeom>
              <a:ln w="25400" cap="flat">
                <a:solidFill>
                  <a:srgbClr val="00000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" name="TextBox 4"/>
              <p:cNvSpPr txBox="1"/>
              <p:nvPr/>
            </p:nvSpPr>
            <p:spPr>
              <a:xfrm>
                <a:off x="1135648" y="9463347"/>
                <a:ext cx="793812" cy="14277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274"/>
                  </a:lnSpc>
                  <a:spcBef>
                    <a:spcPct val="0"/>
                  </a:spcBef>
                </a:pPr>
                <a:r>
                  <a:rPr lang="en-US" sz="849" u="none" strike="noStrike" dirty="0">
                    <a:solidFill>
                      <a:srgbClr val="000000"/>
                    </a:solidFill>
                    <a:latin typeface="Albert Sans"/>
                  </a:rPr>
                  <a:t>123-456-7890</a:t>
                </a:r>
              </a:p>
            </p:txBody>
          </p:sp>
          <p:sp>
            <p:nvSpPr>
              <p:cNvPr id="5" name="Freeform 5"/>
              <p:cNvSpPr/>
              <p:nvPr/>
            </p:nvSpPr>
            <p:spPr>
              <a:xfrm>
                <a:off x="880864" y="9475002"/>
                <a:ext cx="126000" cy="122105"/>
              </a:xfrm>
              <a:custGeom>
                <a:avLst/>
                <a:gdLst/>
                <a:ahLst/>
                <a:cxnLst/>
                <a:rect l="l" t="t" r="r" b="b"/>
                <a:pathLst>
                  <a:path w="168000" h="162807">
                    <a:moveTo>
                      <a:pt x="0" y="0"/>
                    </a:moveTo>
                    <a:lnTo>
                      <a:pt x="168000" y="0"/>
                    </a:lnTo>
                    <a:lnTo>
                      <a:pt x="168000" y="162807"/>
                    </a:lnTo>
                    <a:lnTo>
                      <a:pt x="0" y="162807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" name="TextBox 6"/>
              <p:cNvSpPr txBox="1"/>
              <p:nvPr/>
            </p:nvSpPr>
            <p:spPr>
              <a:xfrm>
                <a:off x="1135648" y="9882593"/>
                <a:ext cx="1334884" cy="13621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274"/>
                  </a:lnSpc>
                  <a:spcBef>
                    <a:spcPct val="0"/>
                  </a:spcBef>
                </a:pPr>
                <a:r>
                  <a:rPr lang="en-US" sz="849" u="none" strike="noStrike" dirty="0">
                    <a:solidFill>
                      <a:srgbClr val="000000"/>
                    </a:solidFill>
                    <a:latin typeface="Albert Sans"/>
                  </a:rPr>
                  <a:t>123 Anywhere St., Any City</a:t>
                </a:r>
              </a:p>
            </p:txBody>
          </p:sp>
          <p:sp>
            <p:nvSpPr>
              <p:cNvPr id="7" name="Freeform 7"/>
              <p:cNvSpPr/>
              <p:nvPr/>
            </p:nvSpPr>
            <p:spPr>
              <a:xfrm>
                <a:off x="880518" y="9890087"/>
                <a:ext cx="126692" cy="126232"/>
              </a:xfrm>
              <a:custGeom>
                <a:avLst/>
                <a:gdLst/>
                <a:ahLst/>
                <a:cxnLst/>
                <a:rect l="l" t="t" r="r" b="b"/>
                <a:pathLst>
                  <a:path w="168923" h="168309">
                    <a:moveTo>
                      <a:pt x="0" y="0"/>
                    </a:moveTo>
                    <a:lnTo>
                      <a:pt x="168923" y="0"/>
                    </a:lnTo>
                    <a:lnTo>
                      <a:pt x="168923" y="168309"/>
                    </a:lnTo>
                    <a:lnTo>
                      <a:pt x="0" y="168309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a:blip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1135648" y="9672849"/>
                <a:ext cx="1714070" cy="13621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274"/>
                  </a:lnSpc>
                  <a:spcBef>
                    <a:spcPct val="0"/>
                  </a:spcBef>
                </a:pPr>
                <a:r>
                  <a:rPr lang="en-US" sz="849" u="none" strike="noStrike" dirty="0">
                    <a:solidFill>
                      <a:srgbClr val="000000"/>
                    </a:solidFill>
                    <a:latin typeface="Albert Sans"/>
                  </a:rPr>
                  <a:t>hello@misfitinnovations.com</a:t>
                </a:r>
              </a:p>
            </p:txBody>
          </p:sp>
          <p:sp>
            <p:nvSpPr>
              <p:cNvPr id="9" name="Freeform 9"/>
              <p:cNvSpPr/>
              <p:nvPr/>
            </p:nvSpPr>
            <p:spPr>
              <a:xfrm>
                <a:off x="880506" y="9685435"/>
                <a:ext cx="126716" cy="125333"/>
              </a:xfrm>
              <a:custGeom>
                <a:avLst/>
                <a:gdLst/>
                <a:ahLst/>
                <a:cxnLst/>
                <a:rect l="l" t="t" r="r" b="b"/>
                <a:pathLst>
                  <a:path w="168954" h="167111">
                    <a:moveTo>
                      <a:pt x="0" y="0"/>
                    </a:moveTo>
                    <a:lnTo>
                      <a:pt x="168955" y="0"/>
                    </a:lnTo>
                    <a:lnTo>
                      <a:pt x="168955" y="167111"/>
                    </a:lnTo>
                    <a:lnTo>
                      <a:pt x="0" y="167111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a:blip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" name="TextBox 10"/>
              <p:cNvSpPr txBox="1"/>
              <p:nvPr/>
            </p:nvSpPr>
            <p:spPr>
              <a:xfrm>
                <a:off x="756000" y="9211203"/>
                <a:ext cx="793811" cy="17633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499"/>
                  </a:lnSpc>
                  <a:spcBef>
                    <a:spcPct val="0"/>
                  </a:spcBef>
                </a:pPr>
                <a:r>
                  <a:rPr lang="en-US" sz="999" b="1" u="none" strike="noStrike" dirty="0">
                    <a:solidFill>
                      <a:srgbClr val="000000"/>
                    </a:solidFill>
                    <a:latin typeface="Albert Sans" pitchFamily="2" charset="0"/>
                  </a:rPr>
                  <a:t>CONTACT</a:t>
                </a:r>
              </a:p>
            </p:txBody>
          </p:sp>
        </p:grpSp>
        <p:sp>
          <p:nvSpPr>
            <p:cNvPr id="12" name="Freeform 12"/>
            <p:cNvSpPr/>
            <p:nvPr/>
          </p:nvSpPr>
          <p:spPr>
            <a:xfrm>
              <a:off x="756000" y="1937837"/>
              <a:ext cx="6075185" cy="6948527"/>
            </a:xfrm>
            <a:custGeom>
              <a:avLst/>
              <a:gdLst/>
              <a:ahLst/>
              <a:cxnLst/>
              <a:rect l="l" t="t" r="r" b="b"/>
              <a:pathLst>
                <a:path w="2177209" h="2490195">
                  <a:moveTo>
                    <a:pt x="30584" y="0"/>
                  </a:moveTo>
                  <a:lnTo>
                    <a:pt x="2146625" y="0"/>
                  </a:lnTo>
                  <a:cubicBezTo>
                    <a:pt x="2163516" y="0"/>
                    <a:pt x="2177209" y="13693"/>
                    <a:pt x="2177209" y="30584"/>
                  </a:cubicBezTo>
                  <a:lnTo>
                    <a:pt x="2177209" y="2459611"/>
                  </a:lnTo>
                  <a:cubicBezTo>
                    <a:pt x="2177209" y="2476502"/>
                    <a:pt x="2163516" y="2490195"/>
                    <a:pt x="2146625" y="2490195"/>
                  </a:cubicBezTo>
                  <a:lnTo>
                    <a:pt x="30584" y="2490195"/>
                  </a:lnTo>
                  <a:cubicBezTo>
                    <a:pt x="13693" y="2490195"/>
                    <a:pt x="0" y="2476502"/>
                    <a:pt x="0" y="2459611"/>
                  </a:cubicBezTo>
                  <a:lnTo>
                    <a:pt x="0" y="30584"/>
                  </a:lnTo>
                  <a:cubicBezTo>
                    <a:pt x="0" y="13693"/>
                    <a:pt x="13693" y="0"/>
                    <a:pt x="30584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4332690-4E74-D4A1-D0FC-BECFB0F355D3}"/>
                </a:ext>
              </a:extLst>
            </p:cNvPr>
            <p:cNvGrpSpPr/>
            <p:nvPr/>
          </p:nvGrpSpPr>
          <p:grpSpPr>
            <a:xfrm>
              <a:off x="1181294" y="2415817"/>
              <a:ext cx="5263956" cy="5682557"/>
              <a:chOff x="1181294" y="2415817"/>
              <a:chExt cx="5263956" cy="5682557"/>
            </a:xfrm>
          </p:grpSpPr>
          <p:sp>
            <p:nvSpPr>
              <p:cNvPr id="14" name="TextBox 14"/>
              <p:cNvSpPr txBox="1"/>
              <p:nvPr/>
            </p:nvSpPr>
            <p:spPr>
              <a:xfrm>
                <a:off x="1181294" y="2415817"/>
                <a:ext cx="2598236" cy="2115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>
                  <a:lnSpc>
                    <a:spcPts val="1800"/>
                  </a:lnSpc>
                  <a:spcBef>
                    <a:spcPct val="0"/>
                  </a:spcBef>
                </a:pPr>
                <a:r>
                  <a:rPr lang="en-US" sz="1200" b="1" dirty="0">
                    <a:solidFill>
                      <a:srgbClr val="000000"/>
                    </a:solidFill>
                    <a:latin typeface="Albert Sans" pitchFamily="2" charset="0"/>
                  </a:rPr>
                  <a:t>Dear Zephyra Valehart,</a:t>
                </a:r>
              </a:p>
            </p:txBody>
          </p:sp>
          <p:sp>
            <p:nvSpPr>
              <p:cNvPr id="15" name="TextBox 15"/>
              <p:cNvSpPr txBox="1"/>
              <p:nvPr/>
            </p:nvSpPr>
            <p:spPr>
              <a:xfrm>
                <a:off x="1181294" y="2854947"/>
                <a:ext cx="5263956" cy="561051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 marL="0" lvl="0" indent="0" algn="just">
                  <a:lnSpc>
                    <a:spcPts val="1499"/>
                  </a:lnSpc>
                </a:pPr>
                <a:r>
                  <a:rPr lang="en-US" sz="999" dirty="0">
                    <a:solidFill>
                      <a:srgbClr val="000000"/>
                    </a:solidFill>
                    <a:latin typeface="Albert Sans"/>
                  </a:rPr>
                  <a:t>A letterhead template is a ready-to-use formal document containing information about your company, with space for a personalized message. These assist in aligning your brand with all correspondence between potential customers, vendors, buyers, and clients.</a:t>
                </a:r>
              </a:p>
            </p:txBody>
          </p:sp>
          <p:sp>
            <p:nvSpPr>
              <p:cNvPr id="16" name="TextBox 16"/>
              <p:cNvSpPr txBox="1"/>
              <p:nvPr/>
            </p:nvSpPr>
            <p:spPr>
              <a:xfrm>
                <a:off x="1181294" y="3643532"/>
                <a:ext cx="5196472" cy="75341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just">
                  <a:lnSpc>
                    <a:spcPts val="1499"/>
                  </a:lnSpc>
                  <a:spcBef>
                    <a:spcPct val="0"/>
                  </a:spcBef>
                </a:pPr>
                <a:r>
                  <a:rPr lang="en-US" sz="999" u="none" strike="noStrike" dirty="0">
                    <a:solidFill>
                      <a:srgbClr val="000000"/>
                    </a:solidFill>
                    <a:latin typeface="Albert Sans"/>
                  </a:rPr>
                  <a:t>Letterheads contain information about the company or organization in the form of a header – typically located at the top of the page. The title provides a brief understanding of the company and what they stand for. The most common elements to add to a letterhead are the company’s name, address, logo, and background picture or pattern.</a:t>
                </a:r>
              </a:p>
            </p:txBody>
          </p:sp>
          <p:sp>
            <p:nvSpPr>
              <p:cNvPr id="17" name="TextBox 17"/>
              <p:cNvSpPr txBox="1"/>
              <p:nvPr/>
            </p:nvSpPr>
            <p:spPr>
              <a:xfrm>
                <a:off x="1181294" y="4602878"/>
                <a:ext cx="5196472" cy="56105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just">
                  <a:lnSpc>
                    <a:spcPts val="1499"/>
                  </a:lnSpc>
                  <a:spcBef>
                    <a:spcPct val="0"/>
                  </a:spcBef>
                </a:pPr>
                <a:r>
                  <a:rPr lang="en-US" sz="999" dirty="0">
                    <a:solidFill>
                      <a:srgbClr val="000000"/>
                    </a:solidFill>
                    <a:latin typeface="Albert Sans"/>
                  </a:rPr>
                  <a:t>Also, letterheads may include contact information for a specific employee. This happens if the letter asks for a response or is intended for one particular department or worker rather than the entire organization.</a:t>
                </a:r>
              </a:p>
            </p:txBody>
          </p:sp>
          <p:sp>
            <p:nvSpPr>
              <p:cNvPr id="18" name="TextBox 18"/>
              <p:cNvSpPr txBox="1"/>
              <p:nvPr/>
            </p:nvSpPr>
            <p:spPr>
              <a:xfrm>
                <a:off x="1181294" y="5376888"/>
                <a:ext cx="5196472" cy="75341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just">
                  <a:lnSpc>
                    <a:spcPts val="1499"/>
                  </a:lnSpc>
                  <a:spcBef>
                    <a:spcPct val="0"/>
                  </a:spcBef>
                </a:pPr>
                <a:r>
                  <a:rPr lang="en-US" sz="999" dirty="0">
                    <a:solidFill>
                      <a:srgbClr val="000000"/>
                    </a:solidFill>
                    <a:latin typeface="Albert Sans"/>
                  </a:rPr>
                  <a:t>The term "letterhead" is often used to refer to the whole sheet imprinted with such a heading. Many companies and individuals prefer to create a letterhead template in a word processor or other software application. This generally includes the same information as pre-printed stationery but without the additional costs involved. </a:t>
                </a:r>
              </a:p>
            </p:txBody>
          </p:sp>
          <p:sp>
            <p:nvSpPr>
              <p:cNvPr id="20" name="TextBox 20"/>
              <p:cNvSpPr txBox="1"/>
              <p:nvPr/>
            </p:nvSpPr>
            <p:spPr>
              <a:xfrm>
                <a:off x="4532637" y="7934068"/>
                <a:ext cx="1845129" cy="16430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499"/>
                  </a:lnSpc>
                  <a:spcBef>
                    <a:spcPct val="0"/>
                  </a:spcBef>
                </a:pPr>
                <a:r>
                  <a:rPr lang="en-US" sz="999" u="none" dirty="0">
                    <a:solidFill>
                      <a:srgbClr val="737373"/>
                    </a:solidFill>
                    <a:latin typeface="Albert Sans"/>
                  </a:rPr>
                  <a:t>General Manager</a:t>
                </a:r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4532637" y="7688604"/>
                <a:ext cx="1845129" cy="21145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800"/>
                  </a:lnSpc>
                  <a:spcBef>
                    <a:spcPct val="0"/>
                  </a:spcBef>
                </a:pPr>
                <a:r>
                  <a:rPr lang="en-US" sz="1200" b="1" dirty="0">
                    <a:solidFill>
                      <a:srgbClr val="000000"/>
                    </a:solidFill>
                    <a:latin typeface="Albert Sans" pitchFamily="2" charset="0"/>
                  </a:rPr>
                  <a:t>Quillon Emberforge</a:t>
                </a:r>
              </a:p>
            </p:txBody>
          </p:sp>
          <p:sp>
            <p:nvSpPr>
              <p:cNvPr id="22" name="TextBox 22"/>
              <p:cNvSpPr txBox="1"/>
              <p:nvPr/>
            </p:nvSpPr>
            <p:spPr>
              <a:xfrm>
                <a:off x="4074695" y="6756551"/>
                <a:ext cx="2303071" cy="21145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800"/>
                  </a:lnSpc>
                  <a:spcBef>
                    <a:spcPct val="0"/>
                  </a:spcBef>
                </a:pPr>
                <a:r>
                  <a:rPr lang="en-US" sz="1200" dirty="0">
                    <a:solidFill>
                      <a:srgbClr val="000000"/>
                    </a:solidFill>
                    <a:latin typeface="Albert Sans" pitchFamily="2" charset="0"/>
                  </a:rPr>
                  <a:t>Sincerely,</a:t>
                </a:r>
              </a:p>
            </p:txBody>
          </p:sp>
          <p:sp>
            <p:nvSpPr>
              <p:cNvPr id="23" name="TextBox 23"/>
              <p:cNvSpPr txBox="1"/>
              <p:nvPr/>
            </p:nvSpPr>
            <p:spPr>
              <a:xfrm>
                <a:off x="3780470" y="6963244"/>
                <a:ext cx="2597295" cy="75393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6535"/>
                  </a:lnSpc>
                  <a:spcBef>
                    <a:spcPct val="0"/>
                  </a:spcBef>
                </a:pPr>
                <a:r>
                  <a:rPr lang="en-US" sz="4299" u="none" strike="noStrike" dirty="0">
                    <a:solidFill>
                      <a:srgbClr val="000000"/>
                    </a:solidFill>
                    <a:latin typeface="Mrs Saint Delafield"/>
                  </a:rPr>
                  <a:t>Quillon 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9FB1259-9379-8065-84F1-D71C1A0BAEDA}"/>
                </a:ext>
              </a:extLst>
            </p:cNvPr>
            <p:cNvGrpSpPr/>
            <p:nvPr/>
          </p:nvGrpSpPr>
          <p:grpSpPr>
            <a:xfrm>
              <a:off x="3941628" y="734569"/>
              <a:ext cx="2686973" cy="705080"/>
              <a:chOff x="3941628" y="734569"/>
              <a:chExt cx="2686973" cy="705080"/>
            </a:xfrm>
          </p:grpSpPr>
          <p:sp>
            <p:nvSpPr>
              <p:cNvPr id="27" name="TextBox 27"/>
              <p:cNvSpPr txBox="1"/>
              <p:nvPr/>
            </p:nvSpPr>
            <p:spPr>
              <a:xfrm>
                <a:off x="3941628" y="943042"/>
                <a:ext cx="1202294" cy="17633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>
                  <a:lnSpc>
                    <a:spcPts val="1499"/>
                  </a:lnSpc>
                </a:pPr>
                <a:r>
                  <a:rPr lang="en-US" sz="999" b="1" dirty="0">
                    <a:solidFill>
                      <a:srgbClr val="000000"/>
                    </a:solidFill>
                    <a:latin typeface="Albert Sans" pitchFamily="2" charset="0"/>
                  </a:rPr>
                  <a:t>Zephyra Valehart</a:t>
                </a:r>
              </a:p>
            </p:txBody>
          </p:sp>
          <p:sp>
            <p:nvSpPr>
              <p:cNvPr id="28" name="TextBox 28"/>
              <p:cNvSpPr txBox="1"/>
              <p:nvPr/>
            </p:nvSpPr>
            <p:spPr>
              <a:xfrm>
                <a:off x="3941628" y="734569"/>
                <a:ext cx="1202294" cy="17633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>
                  <a:lnSpc>
                    <a:spcPts val="1499"/>
                  </a:lnSpc>
                </a:pPr>
                <a:r>
                  <a:rPr lang="en-US" sz="999" dirty="0">
                    <a:solidFill>
                      <a:srgbClr val="000000"/>
                    </a:solidFill>
                    <a:latin typeface="Albert Sans"/>
                  </a:rPr>
                  <a:t>To</a:t>
                </a:r>
              </a:p>
            </p:txBody>
          </p:sp>
          <p:sp>
            <p:nvSpPr>
              <p:cNvPr id="29" name="TextBox 29"/>
              <p:cNvSpPr txBox="1"/>
              <p:nvPr/>
            </p:nvSpPr>
            <p:spPr>
              <a:xfrm>
                <a:off x="3941628" y="1133261"/>
                <a:ext cx="1441044" cy="14382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>
                  <a:lnSpc>
                    <a:spcPts val="1274"/>
                  </a:lnSpc>
                </a:pPr>
                <a:r>
                  <a:rPr lang="en-US" sz="849" dirty="0">
                    <a:solidFill>
                      <a:srgbClr val="000000"/>
                    </a:solidFill>
                    <a:latin typeface="Albert Sans"/>
                  </a:rPr>
                  <a:t>123 Anywhere St., Any City</a:t>
                </a:r>
              </a:p>
            </p:txBody>
          </p:sp>
          <p:sp>
            <p:nvSpPr>
              <p:cNvPr id="30" name="TextBox 30"/>
              <p:cNvSpPr txBox="1"/>
              <p:nvPr/>
            </p:nvSpPr>
            <p:spPr>
              <a:xfrm>
                <a:off x="3941628" y="1295822"/>
                <a:ext cx="1441044" cy="14382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>
                  <a:lnSpc>
                    <a:spcPts val="1274"/>
                  </a:lnSpc>
                </a:pPr>
                <a:r>
                  <a:rPr lang="en-US" sz="849" dirty="0">
                    <a:solidFill>
                      <a:srgbClr val="000000"/>
                    </a:solidFill>
                    <a:latin typeface="Albert Sans"/>
                  </a:rPr>
                  <a:t>+123-456-789</a:t>
                </a:r>
              </a:p>
            </p:txBody>
          </p:sp>
          <p:sp>
            <p:nvSpPr>
              <p:cNvPr id="32" name="TextBox 32"/>
              <p:cNvSpPr txBox="1"/>
              <p:nvPr/>
            </p:nvSpPr>
            <p:spPr>
              <a:xfrm>
                <a:off x="5689406" y="943042"/>
                <a:ext cx="939195" cy="17633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>
                  <a:lnSpc>
                    <a:spcPts val="1499"/>
                  </a:lnSpc>
                </a:pPr>
                <a:r>
                  <a:rPr lang="en-US" sz="999" b="1" dirty="0">
                    <a:solidFill>
                      <a:srgbClr val="000000"/>
                    </a:solidFill>
                    <a:latin typeface="Albert Sans" pitchFamily="2" charset="0"/>
                  </a:rPr>
                  <a:t>30 May 2026</a:t>
                </a:r>
              </a:p>
            </p:txBody>
          </p:sp>
          <p:sp>
            <p:nvSpPr>
              <p:cNvPr id="33" name="TextBox 33"/>
              <p:cNvSpPr txBox="1"/>
              <p:nvPr/>
            </p:nvSpPr>
            <p:spPr>
              <a:xfrm>
                <a:off x="5689406" y="734569"/>
                <a:ext cx="939195" cy="17633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>
                  <a:lnSpc>
                    <a:spcPts val="1499"/>
                  </a:lnSpc>
                </a:pPr>
                <a:r>
                  <a:rPr lang="en-US" sz="999" dirty="0">
                    <a:solidFill>
                      <a:srgbClr val="000000"/>
                    </a:solidFill>
                    <a:latin typeface="Albert Sans"/>
                  </a:rPr>
                  <a:t>Date</a:t>
                </a:r>
              </a:p>
            </p:txBody>
          </p: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1D526ECD-4247-91E5-3BC4-AFAE106968E7}"/>
                </a:ext>
              </a:extLst>
            </p:cNvPr>
            <p:cNvGrpSpPr/>
            <p:nvPr/>
          </p:nvGrpSpPr>
          <p:grpSpPr>
            <a:xfrm>
              <a:off x="756000" y="756000"/>
              <a:ext cx="1978096" cy="361950"/>
              <a:chOff x="756000" y="756000"/>
              <a:chExt cx="1978096" cy="361950"/>
            </a:xfrm>
          </p:grpSpPr>
          <p:sp>
            <p:nvSpPr>
              <p:cNvPr id="24" name="Freeform 24"/>
              <p:cNvSpPr/>
              <p:nvPr/>
            </p:nvSpPr>
            <p:spPr>
              <a:xfrm>
                <a:off x="756000" y="787077"/>
                <a:ext cx="430516" cy="299796"/>
              </a:xfrm>
              <a:custGeom>
                <a:avLst/>
                <a:gdLst/>
                <a:ahLst/>
                <a:cxnLst/>
                <a:rect l="l" t="t" r="r" b="b"/>
                <a:pathLst>
                  <a:path w="430516" h="299796">
                    <a:moveTo>
                      <a:pt x="0" y="0"/>
                    </a:moveTo>
                    <a:lnTo>
                      <a:pt x="430516" y="0"/>
                    </a:lnTo>
                    <a:lnTo>
                      <a:pt x="430516" y="299796"/>
                    </a:lnTo>
                    <a:lnTo>
                      <a:pt x="0" y="29979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8">
                  <a:extLs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TextBox 25"/>
              <p:cNvSpPr txBox="1"/>
              <p:nvPr/>
            </p:nvSpPr>
            <p:spPr>
              <a:xfrm>
                <a:off x="1269913" y="756000"/>
                <a:ext cx="1464183" cy="3619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>
                  <a:lnSpc>
                    <a:spcPts val="1440"/>
                  </a:lnSpc>
                </a:pPr>
                <a:r>
                  <a:rPr lang="en-US" sz="1200" b="1" dirty="0">
                    <a:solidFill>
                      <a:srgbClr val="000000"/>
                    </a:solidFill>
                    <a:latin typeface="Albert Sans" pitchFamily="2" charset="0"/>
                  </a:rPr>
                  <a:t>MISFIT INNOVATIONS CO.</a:t>
                </a:r>
              </a:p>
            </p:txBody>
          </p:sp>
        </p:grpSp>
        <p:sp>
          <p:nvSpPr>
            <p:cNvPr id="34" name="TemplateLAB"/>
            <p:cNvSpPr/>
            <p:nvPr/>
          </p:nvSpPr>
          <p:spPr>
            <a:xfrm>
              <a:off x="6057209" y="9913590"/>
              <a:ext cx="746791" cy="123221"/>
            </a:xfrm>
            <a:custGeom>
              <a:avLst/>
              <a:gdLst/>
              <a:ahLst/>
              <a:cxnLst/>
              <a:rect l="l" t="t" r="r" b="b"/>
              <a:pathLst>
                <a:path w="746791" h="123221">
                  <a:moveTo>
                    <a:pt x="0" y="0"/>
                  </a:moveTo>
                  <a:lnTo>
                    <a:pt x="746791" y="0"/>
                  </a:lnTo>
                  <a:lnTo>
                    <a:pt x="746791" y="123221"/>
                  </a:lnTo>
                  <a:lnTo>
                    <a:pt x="0" y="12322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238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Albert Sans</vt:lpstr>
      <vt:lpstr>Calibri</vt:lpstr>
      <vt:lpstr>Mrs Saint Delafield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Letterhead Templates</dc:title>
  <dc:creator>Hoang Anh</dc:creator>
  <cp:lastModifiedBy>Hoang Anh</cp:lastModifiedBy>
  <cp:revision>12</cp:revision>
  <dcterms:created xsi:type="dcterms:W3CDTF">2006-08-16T00:00:00Z</dcterms:created>
  <dcterms:modified xsi:type="dcterms:W3CDTF">2024-01-18T16:30:25Z</dcterms:modified>
  <dc:identifier>DAF6MsVQ3tQ</dc:identifier>
</cp:coreProperties>
</file>