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1" r:id="rId2"/>
  </p:sldIdLst>
  <p:sldSz cx="7556500" cy="10693400"/>
  <p:notesSz cx="6858000" cy="9144000"/>
  <p:embeddedFontLst>
    <p:embeddedFont>
      <p:font typeface="Albert Sans" pitchFamily="2" charset="0"/>
      <p:regular r:id="rId3"/>
      <p:bold r:id="rId4"/>
      <p:italic r:id="rId5"/>
      <p:boldItalic r:id="rId6"/>
    </p:embeddedFont>
    <p:embeddedFont>
      <p:font typeface="Albert Sans Black" pitchFamily="2" charset="0"/>
      <p:bold r:id="rId7"/>
      <p:boldItalic r:id="rId8"/>
    </p:embeddedFont>
    <p:embeddedFont>
      <p:font typeface="Mrs Saint Delafield" panose="02000000000000000000" pitchFamily="2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F6"/>
    <a:srgbClr val="FA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0" autoAdjust="0"/>
    <p:restoredTop sz="94622" autoAdjust="0"/>
  </p:normalViewPr>
  <p:slideViewPr>
    <p:cSldViewPr>
      <p:cViewPr varScale="1">
        <p:scale>
          <a:sx n="68" d="100"/>
          <a:sy n="68" d="100"/>
        </p:scale>
        <p:origin x="27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A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">
            <a:extLst>
              <a:ext uri="{FF2B5EF4-FFF2-40B4-BE49-F238E27FC236}">
                <a16:creationId xmlns:a16="http://schemas.microsoft.com/office/drawing/2014/main" id="{B8498C6D-B532-F701-D2DA-D07232ABC578}"/>
              </a:ext>
            </a:extLst>
          </p:cNvPr>
          <p:cNvGrpSpPr/>
          <p:nvPr/>
        </p:nvGrpSpPr>
        <p:grpSpPr>
          <a:xfrm>
            <a:off x="510135" y="0"/>
            <a:ext cx="7046365" cy="10693401"/>
            <a:chOff x="510135" y="0"/>
            <a:chExt cx="7046365" cy="1069340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BA15FE0-07E3-4226-B9C5-0624BA858F8E}"/>
                </a:ext>
              </a:extLst>
            </p:cNvPr>
            <p:cNvSpPr/>
            <p:nvPr/>
          </p:nvSpPr>
          <p:spPr>
            <a:xfrm>
              <a:off x="510135" y="7707019"/>
              <a:ext cx="3213222" cy="2986382"/>
            </a:xfrm>
            <a:custGeom>
              <a:avLst/>
              <a:gdLst>
                <a:gd name="connsiteX0" fmla="*/ 0 w 3213222"/>
                <a:gd name="connsiteY0" fmla="*/ 0 h 2986382"/>
                <a:gd name="connsiteX1" fmla="*/ 3213222 w 3213222"/>
                <a:gd name="connsiteY1" fmla="*/ 0 h 2986382"/>
                <a:gd name="connsiteX2" fmla="*/ 3213222 w 3213222"/>
                <a:gd name="connsiteY2" fmla="*/ 2986382 h 2986382"/>
                <a:gd name="connsiteX3" fmla="*/ 0 w 3213222"/>
                <a:gd name="connsiteY3" fmla="*/ 2986382 h 2986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3222" h="2986382">
                  <a:moveTo>
                    <a:pt x="0" y="0"/>
                  </a:moveTo>
                  <a:lnTo>
                    <a:pt x="3213222" y="0"/>
                  </a:lnTo>
                  <a:lnTo>
                    <a:pt x="3213222" y="2986382"/>
                  </a:lnTo>
                  <a:lnTo>
                    <a:pt x="0" y="2986382"/>
                  </a:lnTo>
                  <a:close/>
                </a:path>
              </a:pathLst>
            </a:custGeom>
            <a:blipFill>
              <a:blip r:embed="rId2">
                <a:alphaModFix amt="3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 wrap="square">
              <a:noAutofit/>
            </a:bodyPr>
            <a:lstStyle/>
            <a:p>
              <a:endParaRPr lang="en-US" dirty="0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61589D6-40EE-0384-5542-85AF252AC988}"/>
                </a:ext>
              </a:extLst>
            </p:cNvPr>
            <p:cNvGrpSpPr/>
            <p:nvPr/>
          </p:nvGrpSpPr>
          <p:grpSpPr>
            <a:xfrm>
              <a:off x="3215541" y="7234936"/>
              <a:ext cx="4340959" cy="1244740"/>
              <a:chOff x="3215541" y="7234936"/>
              <a:chExt cx="4340959" cy="124474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D1D01327-C688-5CD6-46C7-7290B0543E4F}"/>
                  </a:ext>
                </a:extLst>
              </p:cNvPr>
              <p:cNvGrpSpPr/>
              <p:nvPr/>
            </p:nvGrpSpPr>
            <p:grpSpPr>
              <a:xfrm>
                <a:off x="3215541" y="7358792"/>
                <a:ext cx="3588459" cy="997027"/>
                <a:chOff x="3215541" y="7341956"/>
                <a:chExt cx="3588459" cy="997027"/>
              </a:xfrm>
            </p:grpSpPr>
            <p:sp>
              <p:nvSpPr>
                <p:cNvPr id="19" name="TextBox 19"/>
                <p:cNvSpPr txBox="1"/>
                <p:nvPr/>
              </p:nvSpPr>
              <p:spPr>
                <a:xfrm>
                  <a:off x="3780000" y="7341956"/>
                  <a:ext cx="3024000" cy="174403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r">
                    <a:lnSpc>
                      <a:spcPts val="1353"/>
                    </a:lnSpc>
                  </a:pPr>
                  <a:r>
                    <a:rPr lang="en-US" sz="1100" dirty="0">
                      <a:solidFill>
                        <a:srgbClr val="2B2B2B"/>
                      </a:solidFill>
                      <a:latin typeface="Albert Sans"/>
                    </a:rPr>
                    <a:t>Sincerely,</a:t>
                  </a:r>
                </a:p>
              </p:txBody>
            </p:sp>
            <p:sp>
              <p:nvSpPr>
                <p:cNvPr id="20" name="TextBox 20"/>
                <p:cNvSpPr txBox="1"/>
                <p:nvPr/>
              </p:nvSpPr>
              <p:spPr>
                <a:xfrm>
                  <a:off x="3215541" y="7604465"/>
                  <a:ext cx="3588459" cy="46885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r">
                    <a:lnSpc>
                      <a:spcPts val="4103"/>
                    </a:lnSpc>
                  </a:pPr>
                  <a:r>
                    <a:rPr lang="en-US" sz="2699" dirty="0">
                      <a:solidFill>
                        <a:srgbClr val="2B2B2B"/>
                      </a:solidFill>
                      <a:latin typeface="Mrs Saint Delafield"/>
                    </a:rPr>
                    <a:t>Zephyra Vaelis</a:t>
                  </a:r>
                </a:p>
              </p:txBody>
            </p:sp>
            <p:sp>
              <p:nvSpPr>
                <p:cNvPr id="21" name="TextBox 21"/>
                <p:cNvSpPr txBox="1"/>
                <p:nvPr/>
              </p:nvSpPr>
              <p:spPr>
                <a:xfrm>
                  <a:off x="3780000" y="8085709"/>
                  <a:ext cx="3024000" cy="253274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marL="0" lvl="0" indent="0" algn="r">
                    <a:lnSpc>
                      <a:spcPts val="2236"/>
                    </a:lnSpc>
                    <a:spcBef>
                      <a:spcPct val="0"/>
                    </a:spcBef>
                  </a:pPr>
                  <a:r>
                    <a:rPr lang="en-US" sz="1300" dirty="0">
                      <a:solidFill>
                        <a:srgbClr val="2B2B2B"/>
                      </a:solidFill>
                      <a:latin typeface="Albert Sans Black" pitchFamily="2" charset="0"/>
                    </a:rPr>
                    <a:t>Zephyra Vaelis</a:t>
                  </a:r>
                </a:p>
              </p:txBody>
            </p:sp>
          </p:grpSp>
          <p:sp>
            <p:nvSpPr>
              <p:cNvPr id="23" name="Freeform 23"/>
              <p:cNvSpPr/>
              <p:nvPr/>
            </p:nvSpPr>
            <p:spPr>
              <a:xfrm>
                <a:off x="7444384" y="7234936"/>
                <a:ext cx="112116" cy="1244740"/>
              </a:xfrm>
              <a:custGeom>
                <a:avLst/>
                <a:gdLst/>
                <a:ahLst/>
                <a:cxnLst/>
                <a:rect l="l" t="t" r="r" b="b"/>
                <a:pathLst>
                  <a:path w="406931" h="792611">
                    <a:moveTo>
                      <a:pt x="0" y="0"/>
                    </a:moveTo>
                    <a:lnTo>
                      <a:pt x="406931" y="0"/>
                    </a:lnTo>
                    <a:lnTo>
                      <a:pt x="406931" y="792611"/>
                    </a:lnTo>
                    <a:lnTo>
                      <a:pt x="0" y="792611"/>
                    </a:lnTo>
                    <a:close/>
                  </a:path>
                </a:pathLst>
              </a:custGeom>
              <a:solidFill>
                <a:srgbClr val="DB4C2C"/>
              </a:solid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59A7FCC-46A6-D505-94A0-093723C1D3D8}"/>
                </a:ext>
              </a:extLst>
            </p:cNvPr>
            <p:cNvGrpSpPr/>
            <p:nvPr/>
          </p:nvGrpSpPr>
          <p:grpSpPr>
            <a:xfrm>
              <a:off x="756000" y="2926352"/>
              <a:ext cx="6048000" cy="3906074"/>
              <a:chOff x="756000" y="2926352"/>
              <a:chExt cx="6048000" cy="3906074"/>
            </a:xfrm>
          </p:grpSpPr>
          <p:sp>
            <p:nvSpPr>
              <p:cNvPr id="13" name="TextBox 13"/>
              <p:cNvSpPr txBox="1"/>
              <p:nvPr/>
            </p:nvSpPr>
            <p:spPr>
              <a:xfrm>
                <a:off x="756000" y="3343277"/>
                <a:ext cx="6048000" cy="6248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650"/>
                  </a:lnSpc>
                </a:pPr>
                <a:r>
                  <a:rPr lang="en-US" sz="1100" dirty="0">
                    <a:solidFill>
                      <a:srgbClr val="2B2B2B"/>
                    </a:solidFill>
                    <a:latin typeface="Albert Sans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756000" y="4158347"/>
                <a:ext cx="6048000" cy="8343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650"/>
                  </a:lnSpc>
                </a:pPr>
                <a:r>
                  <a:rPr lang="en-US" sz="1100" dirty="0">
                    <a:solidFill>
                      <a:srgbClr val="2B2B2B"/>
                    </a:solidFill>
                    <a:latin typeface="Albert Sans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15" name="TextBox 15"/>
              <p:cNvSpPr txBox="1"/>
              <p:nvPr/>
            </p:nvSpPr>
            <p:spPr>
              <a:xfrm>
                <a:off x="756000" y="5182967"/>
                <a:ext cx="6048000" cy="83439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650"/>
                  </a:lnSpc>
                </a:pPr>
                <a:r>
                  <a:rPr lang="en-US" sz="1100" dirty="0">
                    <a:solidFill>
                      <a:srgbClr val="2B2B2B"/>
                    </a:solidFill>
                    <a:latin typeface="Albert Sans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sp>
            <p:nvSpPr>
              <p:cNvPr id="16" name="TextBox 16"/>
              <p:cNvSpPr txBox="1"/>
              <p:nvPr/>
            </p:nvSpPr>
            <p:spPr>
              <a:xfrm>
                <a:off x="756000" y="6207586"/>
                <a:ext cx="6048000" cy="6248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just">
                  <a:lnSpc>
                    <a:spcPts val="1650"/>
                  </a:lnSpc>
                </a:pPr>
                <a:r>
                  <a:rPr lang="en-US" sz="1100" dirty="0">
                    <a:solidFill>
                      <a:srgbClr val="2B2B2B"/>
                    </a:solidFill>
                    <a:latin typeface="Albert Sans"/>
                  </a:rPr>
                  <a:t>Using a personal letterhead with unique branding gives your company a more professional look and encourages customers to trust your company. With a more credible visual appearance, gaining trust with suppliers, creditors, and vendors is easier. </a:t>
                </a:r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756000" y="2926352"/>
                <a:ext cx="6048000" cy="22669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949"/>
                  </a:lnSpc>
                </a:pPr>
                <a:r>
                  <a:rPr lang="en-US" sz="1299" b="1" dirty="0">
                    <a:solidFill>
                      <a:srgbClr val="2B2B2B"/>
                    </a:solidFill>
                    <a:latin typeface="Albert Sans" pitchFamily="2" charset="0"/>
                  </a:rPr>
                  <a:t>Dear Liridian Valethorn,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86E2D77-F5F9-654E-BCA3-96BAAE780888}"/>
                </a:ext>
              </a:extLst>
            </p:cNvPr>
            <p:cNvGrpSpPr/>
            <p:nvPr/>
          </p:nvGrpSpPr>
          <p:grpSpPr>
            <a:xfrm>
              <a:off x="4326731" y="1046205"/>
              <a:ext cx="2477269" cy="1156581"/>
              <a:chOff x="4326731" y="1046205"/>
              <a:chExt cx="2477269" cy="1156581"/>
            </a:xfrm>
          </p:grpSpPr>
          <p:sp>
            <p:nvSpPr>
              <p:cNvPr id="8" name="TextBox 8"/>
              <p:cNvSpPr txBox="1"/>
              <p:nvPr/>
            </p:nvSpPr>
            <p:spPr>
              <a:xfrm>
                <a:off x="4326731" y="1046205"/>
                <a:ext cx="2477269" cy="8572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799"/>
                  </a:lnSpc>
                </a:pPr>
                <a:r>
                  <a:rPr lang="en-US" sz="999" dirty="0">
                    <a:solidFill>
                      <a:srgbClr val="2B2B2B"/>
                    </a:solidFill>
                    <a:latin typeface="Albert Sans"/>
                  </a:rPr>
                  <a:t>+123-456-7890</a:t>
                </a:r>
              </a:p>
              <a:p>
                <a:pPr algn="r">
                  <a:lnSpc>
                    <a:spcPts val="1799"/>
                  </a:lnSpc>
                </a:pPr>
                <a:r>
                  <a:rPr lang="en-US" sz="999" dirty="0">
                    <a:solidFill>
                      <a:srgbClr val="2B2B2B"/>
                    </a:solidFill>
                    <a:latin typeface="Albert Sans"/>
                  </a:rPr>
                  <a:t>123 Anywhere St., Any City, ST 12345</a:t>
                </a:r>
              </a:p>
              <a:p>
                <a:pPr algn="r">
                  <a:lnSpc>
                    <a:spcPts val="1799"/>
                  </a:lnSpc>
                </a:pPr>
                <a:r>
                  <a:rPr lang="en-US" sz="999" dirty="0">
                    <a:solidFill>
                      <a:srgbClr val="2B2B2B"/>
                    </a:solidFill>
                    <a:latin typeface="Albert Sans"/>
                  </a:rPr>
                  <a:t>hello@legalsolutions.com</a:t>
                </a:r>
              </a:p>
              <a:p>
                <a:pPr algn="r">
                  <a:lnSpc>
                    <a:spcPts val="1799"/>
                  </a:lnSpc>
                </a:pPr>
                <a:r>
                  <a:rPr lang="en-US" sz="999" dirty="0">
                    <a:solidFill>
                      <a:srgbClr val="2B2B2B"/>
                    </a:solidFill>
                    <a:latin typeface="Albert Sans"/>
                  </a:rPr>
                  <a:t>www.legalsolutions.com</a:t>
                </a:r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6414872" y="2202786"/>
                <a:ext cx="389128" cy="0"/>
              </a:xfrm>
              <a:prstGeom prst="line">
                <a:avLst/>
              </a:prstGeom>
              <a:ln w="47625" cap="flat">
                <a:solidFill>
                  <a:srgbClr val="DB4C2C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7C8EC3F-AAFE-66F6-4267-3E7279D4635E}"/>
                </a:ext>
              </a:extLst>
            </p:cNvPr>
            <p:cNvGrpSpPr/>
            <p:nvPr/>
          </p:nvGrpSpPr>
          <p:grpSpPr>
            <a:xfrm>
              <a:off x="756000" y="0"/>
              <a:ext cx="1068176" cy="2217073"/>
              <a:chOff x="756000" y="0"/>
              <a:chExt cx="1068176" cy="2217073"/>
            </a:xfrm>
          </p:grpSpPr>
          <p:sp>
            <p:nvSpPr>
              <p:cNvPr id="3" name="Freeform 3"/>
              <p:cNvSpPr/>
              <p:nvPr/>
            </p:nvSpPr>
            <p:spPr>
              <a:xfrm>
                <a:off x="766647" y="0"/>
                <a:ext cx="1046882" cy="1664977"/>
              </a:xfrm>
              <a:custGeom>
                <a:avLst/>
                <a:gdLst/>
                <a:ahLst/>
                <a:cxnLst/>
                <a:rect l="l" t="t" r="r" b="b"/>
                <a:pathLst>
                  <a:path w="666621" h="1509171">
                    <a:moveTo>
                      <a:pt x="0" y="0"/>
                    </a:moveTo>
                    <a:lnTo>
                      <a:pt x="666621" y="0"/>
                    </a:lnTo>
                    <a:lnTo>
                      <a:pt x="666621" y="1509171"/>
                    </a:lnTo>
                    <a:lnTo>
                      <a:pt x="0" y="1509171"/>
                    </a:lnTo>
                    <a:close/>
                  </a:path>
                </a:pathLst>
              </a:custGeom>
              <a:solidFill>
                <a:srgbClr val="DB4C2C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" name="Freeform 6"/>
              <p:cNvSpPr/>
              <p:nvPr/>
            </p:nvSpPr>
            <p:spPr>
              <a:xfrm>
                <a:off x="766647" y="1664977"/>
                <a:ext cx="1046882" cy="552096"/>
              </a:xfrm>
              <a:custGeom>
                <a:avLst/>
                <a:gdLst/>
                <a:ahLst/>
                <a:cxnLst/>
                <a:rect l="l" t="t" r="r" b="b"/>
                <a:pathLst>
                  <a:path w="653332" h="344549">
                    <a:moveTo>
                      <a:pt x="0" y="0"/>
                    </a:moveTo>
                    <a:lnTo>
                      <a:pt x="653332" y="0"/>
                    </a:lnTo>
                    <a:lnTo>
                      <a:pt x="653332" y="344549"/>
                    </a:lnTo>
                    <a:lnTo>
                      <a:pt x="0" y="344549"/>
                    </a:lnTo>
                    <a:close/>
                  </a:path>
                </a:pathLst>
              </a:custGeom>
              <a:solidFill>
                <a:srgbClr val="2B2B2B"/>
              </a:solid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1" name="Freeform 11"/>
              <p:cNvSpPr/>
              <p:nvPr/>
            </p:nvSpPr>
            <p:spPr>
              <a:xfrm>
                <a:off x="926243" y="791178"/>
                <a:ext cx="727690" cy="699492"/>
              </a:xfrm>
              <a:custGeom>
                <a:avLst/>
                <a:gdLst/>
                <a:ahLst/>
                <a:cxnLst/>
                <a:rect l="l" t="t" r="r" b="b"/>
                <a:pathLst>
                  <a:path w="727690" h="699492">
                    <a:moveTo>
                      <a:pt x="0" y="0"/>
                    </a:moveTo>
                    <a:lnTo>
                      <a:pt x="727690" y="0"/>
                    </a:lnTo>
                    <a:lnTo>
                      <a:pt x="727690" y="699492"/>
                    </a:lnTo>
                    <a:lnTo>
                      <a:pt x="0" y="69949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756000" y="1821620"/>
                <a:ext cx="1068176" cy="25648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991"/>
                  </a:lnSpc>
                </a:pPr>
                <a:r>
                  <a:rPr lang="en-US" sz="1000" b="1" dirty="0">
                    <a:solidFill>
                      <a:srgbClr val="FFFAF6"/>
                    </a:solidFill>
                    <a:latin typeface="Albert Sans" pitchFamily="2" charset="0"/>
                  </a:rPr>
                  <a:t>LEGAL SOLUTIONS</a:t>
                </a:r>
              </a:p>
            </p:txBody>
          </p:sp>
        </p:grpSp>
        <p:sp>
          <p:nvSpPr>
            <p:cNvPr id="25" name="TemplateLAB"/>
            <p:cNvSpPr/>
            <p:nvPr/>
          </p:nvSpPr>
          <p:spPr>
            <a:xfrm>
              <a:off x="756000" y="9812779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1"/>
                  </a:lnTo>
                  <a:lnTo>
                    <a:pt x="0" y="1232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Albert Sans</vt:lpstr>
      <vt:lpstr>Albert Sans Black</vt:lpstr>
      <vt:lpstr>Mrs Saint Delafield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14</cp:revision>
  <dcterms:created xsi:type="dcterms:W3CDTF">2006-08-16T00:00:00Z</dcterms:created>
  <dcterms:modified xsi:type="dcterms:W3CDTF">2024-01-19T04:28:48Z</dcterms:modified>
  <dc:identifier>DAF6MsVQ3tQ</dc:identifier>
</cp:coreProperties>
</file>