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3" r:id="rId2"/>
  </p:sldIdLst>
  <p:sldSz cx="7556500" cy="10693400"/>
  <p:notesSz cx="6858000" cy="9144000"/>
  <p:embeddedFontLst>
    <p:embeddedFont>
      <p:font typeface="Mrs Saint Delafield" panose="02000000000000000000" pitchFamily="2" charset="0"/>
      <p:regular r:id="rId3"/>
    </p:embeddedFont>
    <p:embeddedFont>
      <p:font typeface="Poppins" panose="00000500000000000000" pitchFamily="2" charset="0"/>
      <p:regular r:id="rId4"/>
      <p:bold r:id="rId5"/>
      <p:italic r:id="rId6"/>
      <p:boldItalic r:id="rId7"/>
    </p:embeddedFont>
    <p:embeddedFont>
      <p:font typeface="Poppins Light" panose="00000400000000000000" pitchFamily="2" charset="0"/>
      <p:regular r:id="rId8"/>
      <p: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1EB"/>
    <a:srgbClr val="FFFFFF"/>
    <a:srgbClr val="D5F0EB"/>
    <a:srgbClr val="2E2E2E"/>
    <a:srgbClr val="FA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 varScale="1">
        <p:scale>
          <a:sx n="68" d="100"/>
          <a:sy n="68" d="100"/>
        </p:scale>
        <p:origin x="22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8">
            <a:extLst>
              <a:ext uri="{FF2B5EF4-FFF2-40B4-BE49-F238E27FC236}">
                <a16:creationId xmlns:a16="http://schemas.microsoft.com/office/drawing/2014/main" id="{0BBAA0B5-6635-5E90-CE37-AC6DEFA9271F}"/>
              </a:ext>
            </a:extLst>
          </p:cNvPr>
          <p:cNvGrpSpPr/>
          <p:nvPr/>
        </p:nvGrpSpPr>
        <p:grpSpPr>
          <a:xfrm>
            <a:off x="0" y="786822"/>
            <a:ext cx="7556500" cy="9905178"/>
            <a:chOff x="0" y="786822"/>
            <a:chExt cx="7556500" cy="9905178"/>
          </a:xfrm>
        </p:grpSpPr>
        <p:sp>
          <p:nvSpPr>
            <p:cNvPr id="14" name="AutoShape 14"/>
            <p:cNvSpPr/>
            <p:nvPr/>
          </p:nvSpPr>
          <p:spPr>
            <a:xfrm>
              <a:off x="0" y="10232660"/>
              <a:ext cx="7556500" cy="459340"/>
            </a:xfrm>
            <a:prstGeom prst="rect">
              <a:avLst/>
            </a:prstGeom>
            <a:solidFill>
              <a:srgbClr val="1FB293"/>
            </a:solidFill>
          </p:spPr>
          <p:txBody>
            <a:bodyPr>
              <a:normAutofit/>
            </a:bodyPr>
            <a:lstStyle/>
            <a:p>
              <a:endParaRPr lang="en-US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92752C4-FA23-AA6E-CE62-B43A1C5048F4}"/>
                </a:ext>
              </a:extLst>
            </p:cNvPr>
            <p:cNvGrpSpPr/>
            <p:nvPr/>
          </p:nvGrpSpPr>
          <p:grpSpPr>
            <a:xfrm>
              <a:off x="0" y="8674945"/>
              <a:ext cx="7087500" cy="1241014"/>
              <a:chOff x="0" y="8674945"/>
              <a:chExt cx="7087500" cy="1241014"/>
            </a:xfrm>
          </p:grpSpPr>
          <p:sp>
            <p:nvSpPr>
              <p:cNvPr id="30" name="Freeform 30"/>
              <p:cNvSpPr/>
              <p:nvPr/>
            </p:nvSpPr>
            <p:spPr>
              <a:xfrm>
                <a:off x="5324070" y="8674945"/>
                <a:ext cx="1763430" cy="1241014"/>
              </a:xfrm>
              <a:custGeom>
                <a:avLst/>
                <a:gdLst/>
                <a:ahLst/>
                <a:cxnLst/>
                <a:rect l="l" t="t" r="r" b="b"/>
                <a:pathLst>
                  <a:path w="2351240" h="1654685">
                    <a:moveTo>
                      <a:pt x="0" y="0"/>
                    </a:moveTo>
                    <a:lnTo>
                      <a:pt x="2351240" y="0"/>
                    </a:lnTo>
                    <a:lnTo>
                      <a:pt x="2351240" y="1654685"/>
                    </a:lnTo>
                    <a:lnTo>
                      <a:pt x="0" y="1654685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1"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rcRect/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AutoShape 31"/>
              <p:cNvSpPr/>
              <p:nvPr/>
            </p:nvSpPr>
            <p:spPr>
              <a:xfrm>
                <a:off x="0" y="9406449"/>
                <a:ext cx="5764246" cy="0"/>
              </a:xfrm>
              <a:prstGeom prst="line">
                <a:avLst/>
              </a:prstGeom>
              <a:ln w="57150" cap="flat">
                <a:solidFill>
                  <a:srgbClr val="D5F1EB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99EBC43-BDC7-568D-D0CA-B07B25B99833}"/>
                </a:ext>
              </a:extLst>
            </p:cNvPr>
            <p:cNvGrpSpPr/>
            <p:nvPr/>
          </p:nvGrpSpPr>
          <p:grpSpPr>
            <a:xfrm>
              <a:off x="756000" y="3271664"/>
              <a:ext cx="6048000" cy="4265383"/>
              <a:chOff x="756000" y="3271664"/>
              <a:chExt cx="6048000" cy="4265383"/>
            </a:xfrm>
          </p:grpSpPr>
          <p:sp>
            <p:nvSpPr>
              <p:cNvPr id="16" name="TextBox 16"/>
              <p:cNvSpPr txBox="1"/>
              <p:nvPr/>
            </p:nvSpPr>
            <p:spPr>
              <a:xfrm>
                <a:off x="756000" y="3723496"/>
                <a:ext cx="6048000" cy="49077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just">
                  <a:lnSpc>
                    <a:spcPts val="126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2E2E2E"/>
                    </a:solidFill>
                    <a:latin typeface="Poppins Light"/>
                  </a:rPr>
                  <a:t>A letterhead template is a ready-to-use formal document containing information about your company, with space for a personalized message. These assist in aligning your brand with all correspondence between potential customers, vendors, buyers, and clients.</a:t>
                </a:r>
              </a:p>
            </p:txBody>
          </p:sp>
          <p:sp>
            <p:nvSpPr>
              <p:cNvPr id="17" name="TextBox 17"/>
              <p:cNvSpPr txBox="1"/>
              <p:nvPr/>
            </p:nvSpPr>
            <p:spPr>
              <a:xfrm>
                <a:off x="756000" y="4424605"/>
                <a:ext cx="6048000" cy="65748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just">
                  <a:lnSpc>
                    <a:spcPts val="126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2E2E2E"/>
                    </a:solidFill>
                    <a:latin typeface="Poppins Light"/>
                  </a:rPr>
                  <a:t>Letterheads contain information about the company or organization in the form of a header – typically located at the top of the page. The title provides a brief understanding of the company and what they stand for. The most common elements to add to a letterhead are the company’s name, address, logo,  and background picture or pattern.</a:t>
                </a:r>
              </a:p>
            </p:txBody>
          </p:sp>
          <p:sp>
            <p:nvSpPr>
              <p:cNvPr id="18" name="TextBox 18"/>
              <p:cNvSpPr txBox="1"/>
              <p:nvPr/>
            </p:nvSpPr>
            <p:spPr>
              <a:xfrm>
                <a:off x="756000" y="5278114"/>
                <a:ext cx="6048000" cy="32406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just">
                  <a:lnSpc>
                    <a:spcPts val="126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2E2E2E"/>
                    </a:solidFill>
                    <a:latin typeface="Poppins Light"/>
                  </a:rPr>
                  <a:t>Also, letterheads may include contact information for a specific employee. This happens if the letter asks for a response or is intended for one particular department or worker rather than the entire organization.</a:t>
                </a:r>
              </a:p>
            </p:txBody>
          </p:sp>
          <p:sp>
            <p:nvSpPr>
              <p:cNvPr id="19" name="TextBox 19"/>
              <p:cNvSpPr txBox="1"/>
              <p:nvPr/>
            </p:nvSpPr>
            <p:spPr>
              <a:xfrm>
                <a:off x="756000" y="5826823"/>
                <a:ext cx="6048000" cy="65748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just">
                  <a:lnSpc>
                    <a:spcPts val="126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2E2E2E"/>
                    </a:solidFill>
                    <a:latin typeface="Poppins Light"/>
                  </a:rPr>
                  <a:t>The term "letterhead" is often used to refer to the whole sheet imprinted with such a heading. Many companies and individuals prefer to create a letterhead template in a word processor or other software application. This generally includes the same information as pre-printed stationery but without the additional costs involved. </a:t>
                </a:r>
              </a:p>
            </p:txBody>
          </p:sp>
          <p:sp>
            <p:nvSpPr>
              <p:cNvPr id="20" name="TextBox 20"/>
              <p:cNvSpPr txBox="1"/>
              <p:nvPr/>
            </p:nvSpPr>
            <p:spPr>
              <a:xfrm>
                <a:off x="756000" y="3271664"/>
                <a:ext cx="2380973" cy="1993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709"/>
                  </a:lnSpc>
                  <a:spcBef>
                    <a:spcPct val="0"/>
                  </a:spcBef>
                </a:pPr>
                <a:r>
                  <a:rPr lang="en-US" sz="999" b="1" spc="9" dirty="0">
                    <a:solidFill>
                      <a:srgbClr val="474747"/>
                    </a:solidFill>
                    <a:latin typeface="Poppins" panose="00000500000000000000" pitchFamily="2" charset="0"/>
                  </a:rPr>
                  <a:t>Dear Alexia Starlight,</a:t>
                </a:r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756000" y="6680333"/>
                <a:ext cx="3024000" cy="15573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29"/>
                  </a:lnSpc>
                </a:pPr>
                <a:r>
                  <a:rPr lang="en-US" sz="999" dirty="0">
                    <a:solidFill>
                      <a:srgbClr val="2E2E2E"/>
                    </a:solidFill>
                    <a:latin typeface="Poppins"/>
                  </a:rPr>
                  <a:t>Sincerely,</a:t>
                </a:r>
              </a:p>
            </p:txBody>
          </p:sp>
          <p:sp>
            <p:nvSpPr>
              <p:cNvPr id="22" name="TextBox 22"/>
              <p:cNvSpPr txBox="1"/>
              <p:nvPr/>
            </p:nvSpPr>
            <p:spPr>
              <a:xfrm>
                <a:off x="756000" y="6870700"/>
                <a:ext cx="3588459" cy="38684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3343"/>
                  </a:lnSpc>
                </a:pPr>
                <a:r>
                  <a:rPr lang="en-US" sz="2199" dirty="0">
                    <a:solidFill>
                      <a:srgbClr val="2E2E2E"/>
                    </a:solidFill>
                    <a:latin typeface="Mrs Saint Delafield"/>
                  </a:rPr>
                  <a:t>Jasper Shadowfax</a:t>
                </a:r>
              </a:p>
            </p:txBody>
          </p:sp>
          <p:sp>
            <p:nvSpPr>
              <p:cNvPr id="23" name="TextBox 23"/>
              <p:cNvSpPr txBox="1"/>
              <p:nvPr/>
            </p:nvSpPr>
            <p:spPr>
              <a:xfrm>
                <a:off x="756000" y="7337697"/>
                <a:ext cx="3024000" cy="1993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>
                  <a:lnSpc>
                    <a:spcPts val="171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2E2E2E"/>
                    </a:solidFill>
                    <a:latin typeface="Poppins" panose="00000500000000000000" pitchFamily="2" charset="0"/>
                  </a:rPr>
                  <a:t>Dr. Jasper Shadowfax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EDD9B512-B4ED-42F7-0057-2CEBFB9308CF}"/>
                </a:ext>
              </a:extLst>
            </p:cNvPr>
            <p:cNvGrpSpPr/>
            <p:nvPr/>
          </p:nvGrpSpPr>
          <p:grpSpPr>
            <a:xfrm>
              <a:off x="756000" y="1710255"/>
              <a:ext cx="6048000" cy="611640"/>
              <a:chOff x="756000" y="1710255"/>
              <a:chExt cx="6048000" cy="611640"/>
            </a:xfrm>
          </p:grpSpPr>
          <p:sp>
            <p:nvSpPr>
              <p:cNvPr id="26" name="TextBox 26"/>
              <p:cNvSpPr txBox="1"/>
              <p:nvPr/>
            </p:nvSpPr>
            <p:spPr>
              <a:xfrm>
                <a:off x="756000" y="1710255"/>
                <a:ext cx="2955441" cy="22415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819"/>
                  </a:lnSpc>
                </a:pPr>
                <a:r>
                  <a:rPr lang="en-US" sz="1299" b="1" dirty="0">
                    <a:solidFill>
                      <a:srgbClr val="2E2E2E"/>
                    </a:solidFill>
                    <a:latin typeface="Poppins" panose="00000500000000000000" pitchFamily="2" charset="0"/>
                  </a:rPr>
                  <a:t>ALEXIA STARLIGHT</a:t>
                </a:r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756000" y="1987899"/>
                <a:ext cx="2955441" cy="29622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>
                  <a:lnSpc>
                    <a:spcPts val="126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2E2E2E"/>
                    </a:solidFill>
                    <a:latin typeface="Poppins Light"/>
                  </a:rPr>
                  <a:t>123 Anywhere St.,</a:t>
                </a:r>
              </a:p>
              <a:p>
                <a:pPr marL="0" lvl="0" indent="0">
                  <a:lnSpc>
                    <a:spcPts val="126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2E2E2E"/>
                    </a:solidFill>
                    <a:latin typeface="Poppins Light"/>
                  </a:rPr>
                  <a:t>Any City, ST 12345</a:t>
                </a:r>
              </a:p>
            </p:txBody>
          </p:sp>
          <p:sp>
            <p:nvSpPr>
              <p:cNvPr id="28" name="TextBox 28"/>
              <p:cNvSpPr txBox="1"/>
              <p:nvPr/>
            </p:nvSpPr>
            <p:spPr>
              <a:xfrm>
                <a:off x="4749165" y="2173305"/>
                <a:ext cx="2054835" cy="14859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26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2E2E2E"/>
                    </a:solidFill>
                    <a:latin typeface="Poppins Light"/>
                  </a:rPr>
                  <a:t>July 23, 2022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5AB3FB6-5EAB-C38D-70CA-50022805C249}"/>
                </a:ext>
              </a:extLst>
            </p:cNvPr>
            <p:cNvGrpSpPr/>
            <p:nvPr/>
          </p:nvGrpSpPr>
          <p:grpSpPr>
            <a:xfrm>
              <a:off x="754250" y="1463026"/>
              <a:ext cx="6048000" cy="56729"/>
              <a:chOff x="756000" y="1463026"/>
              <a:chExt cx="6048000" cy="56729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756000" y="1463026"/>
                <a:ext cx="1893706" cy="56729"/>
              </a:xfrm>
              <a:custGeom>
                <a:avLst/>
                <a:gdLst/>
                <a:ahLst/>
                <a:cxnLst/>
                <a:rect l="l" t="t" r="r" b="b"/>
                <a:pathLst>
                  <a:path w="678661" h="20330">
                    <a:moveTo>
                      <a:pt x="0" y="0"/>
                    </a:moveTo>
                    <a:lnTo>
                      <a:pt x="678661" y="0"/>
                    </a:lnTo>
                    <a:lnTo>
                      <a:pt x="678661" y="20330"/>
                    </a:lnTo>
                    <a:lnTo>
                      <a:pt x="0" y="20330"/>
                    </a:lnTo>
                    <a:close/>
                  </a:path>
                </a:pathLst>
              </a:custGeom>
              <a:solidFill>
                <a:srgbClr val="1FB293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" name="Freeform 9"/>
              <p:cNvSpPr/>
              <p:nvPr/>
            </p:nvSpPr>
            <p:spPr>
              <a:xfrm>
                <a:off x="2691397" y="1463026"/>
                <a:ext cx="2177206" cy="56729"/>
              </a:xfrm>
              <a:custGeom>
                <a:avLst/>
                <a:gdLst/>
                <a:ahLst/>
                <a:cxnLst/>
                <a:rect l="l" t="t" r="r" b="b"/>
                <a:pathLst>
                  <a:path w="780261" h="20330">
                    <a:moveTo>
                      <a:pt x="0" y="0"/>
                    </a:moveTo>
                    <a:lnTo>
                      <a:pt x="780261" y="0"/>
                    </a:lnTo>
                    <a:lnTo>
                      <a:pt x="780261" y="20330"/>
                    </a:lnTo>
                    <a:lnTo>
                      <a:pt x="0" y="20330"/>
                    </a:lnTo>
                    <a:close/>
                  </a:path>
                </a:pathLst>
              </a:custGeom>
              <a:solidFill>
                <a:srgbClr val="1FB293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Freeform 12"/>
              <p:cNvSpPr/>
              <p:nvPr/>
            </p:nvSpPr>
            <p:spPr>
              <a:xfrm>
                <a:off x="4910294" y="1463026"/>
                <a:ext cx="1893706" cy="56729"/>
              </a:xfrm>
              <a:custGeom>
                <a:avLst/>
                <a:gdLst/>
                <a:ahLst/>
                <a:cxnLst/>
                <a:rect l="l" t="t" r="r" b="b"/>
                <a:pathLst>
                  <a:path w="678661" h="20330">
                    <a:moveTo>
                      <a:pt x="0" y="0"/>
                    </a:moveTo>
                    <a:lnTo>
                      <a:pt x="678661" y="0"/>
                    </a:lnTo>
                    <a:lnTo>
                      <a:pt x="678661" y="20330"/>
                    </a:lnTo>
                    <a:lnTo>
                      <a:pt x="0" y="20330"/>
                    </a:lnTo>
                    <a:close/>
                  </a:path>
                </a:pathLst>
              </a:custGeom>
              <a:solidFill>
                <a:srgbClr val="1FB293"/>
              </a:solidFill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7786BBA-2A10-DA06-EFBF-1A87E2DF538B}"/>
                </a:ext>
              </a:extLst>
            </p:cNvPr>
            <p:cNvGrpSpPr/>
            <p:nvPr/>
          </p:nvGrpSpPr>
          <p:grpSpPr>
            <a:xfrm>
              <a:off x="756000" y="786822"/>
              <a:ext cx="6048000" cy="522270"/>
              <a:chOff x="756000" y="786822"/>
              <a:chExt cx="6048000" cy="522270"/>
            </a:xfrm>
          </p:grpSpPr>
          <p:sp>
            <p:nvSpPr>
              <p:cNvPr id="24" name="TextBox 24"/>
              <p:cNvSpPr txBox="1"/>
              <p:nvPr/>
            </p:nvSpPr>
            <p:spPr>
              <a:xfrm>
                <a:off x="4708001" y="818317"/>
                <a:ext cx="2095999" cy="49077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26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2E2E2E"/>
                    </a:solidFill>
                    <a:latin typeface="Poppins Light"/>
                  </a:rPr>
                  <a:t>123 Anywhere St., Any City</a:t>
                </a:r>
              </a:p>
              <a:p>
                <a:pPr marL="0" lvl="0" indent="0" algn="r">
                  <a:lnSpc>
                    <a:spcPts val="126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2E2E2E"/>
                    </a:solidFill>
                    <a:latin typeface="Poppins Light"/>
                  </a:rPr>
                  <a:t>+123-456-7890</a:t>
                </a:r>
              </a:p>
              <a:p>
                <a:pPr marL="0" lvl="0" indent="0" algn="r">
                  <a:lnSpc>
                    <a:spcPts val="126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2E2E2E"/>
                    </a:solidFill>
                    <a:latin typeface="Poppins Light"/>
                  </a:rPr>
                  <a:t>www.vitacare.com</a:t>
                </a:r>
              </a:p>
            </p:txBody>
          </p:sp>
          <p:sp>
            <p:nvSpPr>
              <p:cNvPr id="3" name="TextBox 3"/>
              <p:cNvSpPr txBox="1"/>
              <p:nvPr/>
            </p:nvSpPr>
            <p:spPr>
              <a:xfrm>
                <a:off x="756000" y="786822"/>
                <a:ext cx="1958371" cy="46320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3550"/>
                  </a:lnSpc>
                </a:pPr>
                <a:r>
                  <a:rPr lang="en-US" sz="3250" b="1" spc="-130" dirty="0">
                    <a:solidFill>
                      <a:srgbClr val="474747"/>
                    </a:solidFill>
                    <a:latin typeface="Poppins" panose="00000500000000000000" pitchFamily="2" charset="0"/>
                  </a:rPr>
                  <a:t>VitaCare</a:t>
                </a:r>
              </a:p>
            </p:txBody>
          </p:sp>
          <p:sp>
            <p:nvSpPr>
              <p:cNvPr id="4" name="Freeform 4"/>
              <p:cNvSpPr/>
              <p:nvPr/>
            </p:nvSpPr>
            <p:spPr>
              <a:xfrm>
                <a:off x="2639470" y="822658"/>
                <a:ext cx="149799" cy="149799"/>
              </a:xfrm>
              <a:custGeom>
                <a:avLst/>
                <a:gdLst/>
                <a:ahLst/>
                <a:cxnLst/>
                <a:rect l="l" t="t" r="r" b="b"/>
                <a:pathLst>
                  <a:path w="199732" h="199732">
                    <a:moveTo>
                      <a:pt x="0" y="0"/>
                    </a:moveTo>
                    <a:lnTo>
                      <a:pt x="199733" y="0"/>
                    </a:lnTo>
                    <a:lnTo>
                      <a:pt x="199733" y="199733"/>
                    </a:lnTo>
                    <a:lnTo>
                      <a:pt x="0" y="199733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2" name="TemplateLAB"/>
            <p:cNvSpPr/>
            <p:nvPr/>
          </p:nvSpPr>
          <p:spPr>
            <a:xfrm>
              <a:off x="756000" y="9042094"/>
              <a:ext cx="746791" cy="123221"/>
            </a:xfrm>
            <a:custGeom>
              <a:avLst/>
              <a:gdLst/>
              <a:ahLst/>
              <a:cxnLst/>
              <a:rect l="l" t="t" r="r" b="b"/>
              <a:pathLst>
                <a:path w="746791" h="123221">
                  <a:moveTo>
                    <a:pt x="0" y="0"/>
                  </a:moveTo>
                  <a:lnTo>
                    <a:pt x="746791" y="0"/>
                  </a:lnTo>
                  <a:lnTo>
                    <a:pt x="746791" y="123220"/>
                  </a:lnTo>
                  <a:lnTo>
                    <a:pt x="0" y="12322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236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Mrs Saint Delafield</vt:lpstr>
      <vt:lpstr>Arial</vt:lpstr>
      <vt:lpstr>Poppins Light</vt:lpstr>
      <vt:lpstr>Poppins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Letterhead Templates</dc:title>
  <dc:creator>Hoang Anh</dc:creator>
  <cp:lastModifiedBy>Hoang Anh</cp:lastModifiedBy>
  <cp:revision>15</cp:revision>
  <dcterms:created xsi:type="dcterms:W3CDTF">2006-08-16T00:00:00Z</dcterms:created>
  <dcterms:modified xsi:type="dcterms:W3CDTF">2024-01-19T04:37:24Z</dcterms:modified>
  <dc:identifier>DAF6MsVQ3tQ</dc:identifier>
</cp:coreProperties>
</file>