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4" r:id="rId2"/>
  </p:sldIdLst>
  <p:sldSz cx="7556500" cy="10693400"/>
  <p:notesSz cx="6858000" cy="9144000"/>
  <p:embeddedFontLst>
    <p:embeddedFont>
      <p:font typeface="Inter" panose="02000503000000020004" pitchFamily="2" charset="0"/>
      <p:regular r:id="rId3"/>
      <p:bold r:id="rId4"/>
    </p:embeddedFont>
    <p:embeddedFont>
      <p:font typeface="Mrs Saint Delafield" panose="02000000000000000000" pitchFamily="2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6F5"/>
    <a:srgbClr val="FA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68" d="100"/>
          <a:sy n="68" d="100"/>
        </p:scale>
        <p:origin x="22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9">
            <a:extLst>
              <a:ext uri="{FF2B5EF4-FFF2-40B4-BE49-F238E27FC236}">
                <a16:creationId xmlns:a16="http://schemas.microsoft.com/office/drawing/2014/main" id="{EFB6F09E-E208-F092-55B6-F1FF60227FCE}"/>
              </a:ext>
            </a:extLst>
          </p:cNvPr>
          <p:cNvGrpSpPr/>
          <p:nvPr/>
        </p:nvGrpSpPr>
        <p:grpSpPr>
          <a:xfrm>
            <a:off x="0" y="0"/>
            <a:ext cx="7560001" cy="10693400"/>
            <a:chOff x="0" y="0"/>
            <a:chExt cx="7560001" cy="10693400"/>
          </a:xfrm>
        </p:grpSpPr>
        <p:sp>
          <p:nvSpPr>
            <p:cNvPr id="35" name="Freeform 35"/>
            <p:cNvSpPr/>
            <p:nvPr/>
          </p:nvSpPr>
          <p:spPr>
            <a:xfrm>
              <a:off x="131545" y="8369961"/>
              <a:ext cx="2412658" cy="2322037"/>
            </a:xfrm>
            <a:custGeom>
              <a:avLst/>
              <a:gdLst/>
              <a:ahLst/>
              <a:cxnLst/>
              <a:rect l="l" t="t" r="r" b="b"/>
              <a:pathLst>
                <a:path w="2412658" h="2412658">
                  <a:moveTo>
                    <a:pt x="0" y="0"/>
                  </a:moveTo>
                  <a:lnTo>
                    <a:pt x="2412658" y="0"/>
                  </a:lnTo>
                  <a:lnTo>
                    <a:pt x="2412658" y="2412658"/>
                  </a:lnTo>
                  <a:lnTo>
                    <a:pt x="0" y="241265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 b="-3903"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" name="Freeform 3"/>
            <p:cNvSpPr/>
            <p:nvPr/>
          </p:nvSpPr>
          <p:spPr>
            <a:xfrm>
              <a:off x="0" y="0"/>
              <a:ext cx="263091" cy="10693400"/>
            </a:xfrm>
            <a:custGeom>
              <a:avLst/>
              <a:gdLst/>
              <a:ahLst/>
              <a:cxnLst/>
              <a:rect l="l" t="t" r="r" b="b"/>
              <a:pathLst>
                <a:path w="94286" h="3831772">
                  <a:moveTo>
                    <a:pt x="0" y="0"/>
                  </a:moveTo>
                  <a:lnTo>
                    <a:pt x="94286" y="0"/>
                  </a:lnTo>
                  <a:lnTo>
                    <a:pt x="94286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00A095"/>
            </a:solidFill>
          </p:spPr>
          <p:txBody>
            <a:bodyPr>
              <a:normAutofit/>
            </a:bodyPr>
            <a:lstStyle/>
            <a:p>
              <a:endParaRPr 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8EE517-2E27-E7AC-6247-3187974084C0}"/>
                </a:ext>
              </a:extLst>
            </p:cNvPr>
            <p:cNvGrpSpPr/>
            <p:nvPr/>
          </p:nvGrpSpPr>
          <p:grpSpPr>
            <a:xfrm>
              <a:off x="1027863" y="3918688"/>
              <a:ext cx="6532138" cy="5225868"/>
              <a:chOff x="1027863" y="3918688"/>
              <a:chExt cx="6532138" cy="5225868"/>
            </a:xfrm>
          </p:grpSpPr>
          <p:sp>
            <p:nvSpPr>
              <p:cNvPr id="16" name="TextBox 16"/>
              <p:cNvSpPr txBox="1"/>
              <p:nvPr/>
            </p:nvSpPr>
            <p:spPr>
              <a:xfrm>
                <a:off x="1027863" y="3918688"/>
                <a:ext cx="3024000" cy="2004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200" b="1" u="none" strike="noStrike" dirty="0">
                    <a:solidFill>
                      <a:srgbClr val="000000"/>
                    </a:solidFill>
                    <a:latin typeface="Inter" panose="02000503000000020004" pitchFamily="2" charset="0"/>
                  </a:rPr>
                  <a:t>Dear Thomas Stone,</a:t>
                </a: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1027863" y="4350234"/>
                <a:ext cx="5775092" cy="48609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777777"/>
                    </a:solidFill>
                    <a:latin typeface="Inter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1027863" y="5067407"/>
                <a:ext cx="5775092" cy="65280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777777"/>
                    </a:solidFill>
                    <a:latin typeface="Inter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and background picture or pattern.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1027863" y="5951292"/>
                <a:ext cx="5775092" cy="31938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777777"/>
                    </a:solidFill>
                    <a:latin typeface="Inter"/>
                  </a:rPr>
                  <a:t>Also, letterheads may include contact information for a specific employee. This happens if the letter asks for a response or is intended for one particular department or worker rather than the entire organization.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1027863" y="6501753"/>
                <a:ext cx="5775092" cy="65280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just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777777"/>
                    </a:solidFill>
                    <a:latin typeface="Inter"/>
                  </a:rPr>
                  <a:t>The term "letterhead" is often used to refer to the whole sheet imprinted with such a heading. Many companies and 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6166E5C-C960-04EE-C0DE-D24440FB3116}"/>
                  </a:ext>
                </a:extLst>
              </p:cNvPr>
              <p:cNvGrpSpPr/>
              <p:nvPr/>
            </p:nvGrpSpPr>
            <p:grpSpPr>
              <a:xfrm>
                <a:off x="3781096" y="7795788"/>
                <a:ext cx="3778905" cy="1348768"/>
                <a:chOff x="3781096" y="7795788"/>
                <a:chExt cx="3778905" cy="1348768"/>
              </a:xfrm>
            </p:grpSpPr>
            <p:sp>
              <p:nvSpPr>
                <p:cNvPr id="14" name="Freeform 14"/>
                <p:cNvSpPr/>
                <p:nvPr/>
              </p:nvSpPr>
              <p:spPr>
                <a:xfrm>
                  <a:off x="7296910" y="7813548"/>
                  <a:ext cx="263091" cy="1313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86" h="470638">
                      <a:moveTo>
                        <a:pt x="0" y="0"/>
                      </a:moveTo>
                      <a:lnTo>
                        <a:pt x="94286" y="0"/>
                      </a:lnTo>
                      <a:lnTo>
                        <a:pt x="94286" y="470638"/>
                      </a:lnTo>
                      <a:lnTo>
                        <a:pt x="0" y="470638"/>
                      </a:lnTo>
                      <a:close/>
                    </a:path>
                  </a:pathLst>
                </a:custGeom>
                <a:solidFill>
                  <a:srgbClr val="00A095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62DDBFB0-121D-6190-FFD4-378BCA39A3A6}"/>
                    </a:ext>
                  </a:extLst>
                </p:cNvPr>
                <p:cNvGrpSpPr/>
                <p:nvPr/>
              </p:nvGrpSpPr>
              <p:grpSpPr>
                <a:xfrm>
                  <a:off x="3781096" y="7795788"/>
                  <a:ext cx="3022905" cy="1348768"/>
                  <a:chOff x="3781096" y="7777830"/>
                  <a:chExt cx="3022905" cy="1348768"/>
                </a:xfrm>
              </p:grpSpPr>
              <p:sp>
                <p:nvSpPr>
                  <p:cNvPr id="21" name="TextBox 21"/>
                  <p:cNvSpPr txBox="1"/>
                  <p:nvPr/>
                </p:nvSpPr>
                <p:spPr>
                  <a:xfrm>
                    <a:off x="4656517" y="8962358"/>
                    <a:ext cx="2147484" cy="16424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r">
                      <a:lnSpc>
                        <a:spcPts val="1499"/>
                      </a:lnSpc>
                      <a:spcBef>
                        <a:spcPct val="0"/>
                      </a:spcBef>
                    </a:pPr>
                    <a:r>
                      <a:rPr lang="en-US" sz="999" u="none" dirty="0">
                        <a:solidFill>
                          <a:srgbClr val="333333"/>
                        </a:solidFill>
                        <a:latin typeface="Inter"/>
                      </a:rPr>
                      <a:t>General Manager</a:t>
                    </a:r>
                  </a:p>
                </p:txBody>
              </p:sp>
              <p:sp>
                <p:nvSpPr>
                  <p:cNvPr id="22" name="TextBox 22"/>
                  <p:cNvSpPr txBox="1"/>
                  <p:nvPr/>
                </p:nvSpPr>
                <p:spPr>
                  <a:xfrm>
                    <a:off x="4656517" y="8709816"/>
                    <a:ext cx="2147484" cy="20999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r">
                      <a:lnSpc>
                        <a:spcPts val="1800"/>
                      </a:lnSpc>
                      <a:spcBef>
                        <a:spcPct val="0"/>
                      </a:spcBef>
                    </a:pPr>
                    <a:r>
                      <a:rPr lang="en-US" sz="1200" b="1" dirty="0">
                        <a:solidFill>
                          <a:srgbClr val="000000"/>
                        </a:solidFill>
                        <a:latin typeface="Inter" panose="02000503000000020004" pitchFamily="2" charset="0"/>
                      </a:rPr>
                      <a:t>Harper Mason</a:t>
                    </a:r>
                  </a:p>
                </p:txBody>
              </p:sp>
              <p:sp>
                <p:nvSpPr>
                  <p:cNvPr id="23" name="TextBox 23"/>
                  <p:cNvSpPr txBox="1"/>
                  <p:nvPr/>
                </p:nvSpPr>
                <p:spPr>
                  <a:xfrm>
                    <a:off x="4123534" y="7777830"/>
                    <a:ext cx="2680467" cy="20999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r">
                      <a:lnSpc>
                        <a:spcPts val="1800"/>
                      </a:lnSpc>
                      <a:spcBef>
                        <a:spcPct val="0"/>
                      </a:spcBef>
                    </a:pPr>
                    <a:r>
                      <a:rPr lang="en-US" sz="1200" b="1" dirty="0">
                        <a:solidFill>
                          <a:srgbClr val="000000"/>
                        </a:solidFill>
                        <a:latin typeface="Inter" panose="02000503000000020004" pitchFamily="2" charset="0"/>
                      </a:rPr>
                      <a:t>Sincerely,</a:t>
                    </a:r>
                  </a:p>
                </p:txBody>
              </p:sp>
              <p:sp>
                <p:nvSpPr>
                  <p:cNvPr id="24" name="TextBox 24"/>
                  <p:cNvSpPr txBox="1"/>
                  <p:nvPr/>
                </p:nvSpPr>
                <p:spPr>
                  <a:xfrm>
                    <a:off x="3781096" y="7915416"/>
                    <a:ext cx="3022905" cy="753902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r">
                      <a:lnSpc>
                        <a:spcPts val="6535"/>
                      </a:lnSpc>
                      <a:spcBef>
                        <a:spcPct val="0"/>
                      </a:spcBef>
                    </a:pPr>
                    <a:r>
                      <a:rPr lang="en-US" sz="4299" dirty="0">
                        <a:solidFill>
                          <a:srgbClr val="000000"/>
                        </a:solidFill>
                        <a:latin typeface="Mrs Saint Delafield"/>
                      </a:rPr>
                      <a:t>Harper</a:t>
                    </a:r>
                  </a:p>
                </p:txBody>
              </p:sp>
            </p:grp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CD790E3-C9F7-92BF-252F-ED81B5920054}"/>
                </a:ext>
              </a:extLst>
            </p:cNvPr>
            <p:cNvGrpSpPr/>
            <p:nvPr/>
          </p:nvGrpSpPr>
          <p:grpSpPr>
            <a:xfrm>
              <a:off x="1027863" y="2179130"/>
              <a:ext cx="5776138" cy="973725"/>
              <a:chOff x="1027863" y="2179130"/>
              <a:chExt cx="5776138" cy="973725"/>
            </a:xfrm>
          </p:grpSpPr>
          <p:sp>
            <p:nvSpPr>
              <p:cNvPr id="25" name="AutoShape 25"/>
              <p:cNvSpPr/>
              <p:nvPr/>
            </p:nvSpPr>
            <p:spPr>
              <a:xfrm>
                <a:off x="1027863" y="2436305"/>
                <a:ext cx="201621" cy="0"/>
              </a:xfrm>
              <a:prstGeom prst="line">
                <a:avLst/>
              </a:prstGeom>
              <a:ln w="19050" cap="flat">
                <a:solidFill>
                  <a:srgbClr val="00A095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1027863" y="2495618"/>
                <a:ext cx="1202294" cy="17492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99"/>
                  </a:lnSpc>
                </a:pPr>
                <a:r>
                  <a:rPr lang="en-US" sz="999" b="1" dirty="0">
                    <a:solidFill>
                      <a:srgbClr val="000000"/>
                    </a:solidFill>
                    <a:latin typeface="Inter" panose="02000503000000020004" pitchFamily="2" charset="0"/>
                  </a:rPr>
                  <a:t>Thomas Stone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1027863" y="2179130"/>
                <a:ext cx="1202294" cy="1714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99"/>
                  </a:lnSpc>
                </a:pPr>
                <a:r>
                  <a:rPr lang="en-US" sz="999" dirty="0">
                    <a:solidFill>
                      <a:srgbClr val="000000"/>
                    </a:solidFill>
                    <a:latin typeface="Inter"/>
                  </a:rPr>
                  <a:t>To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1027863" y="2840290"/>
                <a:ext cx="1441044" cy="1508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274"/>
                  </a:lnSpc>
                </a:pPr>
                <a:r>
                  <a:rPr lang="en-US" sz="849" dirty="0">
                    <a:solidFill>
                      <a:srgbClr val="000000"/>
                    </a:solidFill>
                    <a:latin typeface="Inter"/>
                  </a:rPr>
                  <a:t>123 Anywhere St., Any City</a:t>
                </a:r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1027863" y="2678571"/>
                <a:ext cx="1441044" cy="1508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274"/>
                  </a:lnSpc>
                </a:pPr>
                <a:r>
                  <a:rPr lang="en-US" sz="849" dirty="0">
                    <a:solidFill>
                      <a:srgbClr val="333333"/>
                    </a:solidFill>
                    <a:latin typeface="Inter"/>
                  </a:rPr>
                  <a:t>Project Manager</a:t>
                </a:r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1027863" y="3002009"/>
                <a:ext cx="1441044" cy="1508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274"/>
                  </a:lnSpc>
                </a:pPr>
                <a:r>
                  <a:rPr lang="en-US" sz="849" dirty="0">
                    <a:solidFill>
                      <a:srgbClr val="000000"/>
                    </a:solidFill>
                    <a:latin typeface="Inter"/>
                  </a:rPr>
                  <a:t>+123-456-789</a:t>
                </a:r>
              </a:p>
            </p:txBody>
          </p:sp>
          <p:sp>
            <p:nvSpPr>
              <p:cNvPr id="32" name="AutoShape 32"/>
              <p:cNvSpPr/>
              <p:nvPr/>
            </p:nvSpPr>
            <p:spPr>
              <a:xfrm>
                <a:off x="6602380" y="2436305"/>
                <a:ext cx="201621" cy="0"/>
              </a:xfrm>
              <a:prstGeom prst="line">
                <a:avLst/>
              </a:prstGeom>
              <a:ln w="19050" cap="flat">
                <a:solidFill>
                  <a:srgbClr val="00A095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5601707" y="2495618"/>
                <a:ext cx="1202294" cy="36728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99"/>
                  </a:lnSpc>
                </a:pPr>
                <a:r>
                  <a:rPr lang="en-US" sz="999" b="1" dirty="0">
                    <a:solidFill>
                      <a:srgbClr val="000000"/>
                    </a:solidFill>
                    <a:latin typeface="Inter" panose="02000503000000020004" pitchFamily="2" charset="0"/>
                  </a:rPr>
                  <a:t>26 September  2024</a:t>
                </a:r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5601707" y="2179130"/>
                <a:ext cx="1202294" cy="1714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99"/>
                  </a:lnSpc>
                </a:pPr>
                <a:r>
                  <a:rPr lang="en-US" sz="999" dirty="0">
                    <a:solidFill>
                      <a:srgbClr val="000000"/>
                    </a:solidFill>
                    <a:latin typeface="Inter"/>
                  </a:rPr>
                  <a:t>Date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0B111B9-C990-D3F6-7196-85D6BD03A4C9}"/>
                </a:ext>
              </a:extLst>
            </p:cNvPr>
            <p:cNvGrpSpPr/>
            <p:nvPr/>
          </p:nvGrpSpPr>
          <p:grpSpPr>
            <a:xfrm>
              <a:off x="5064750" y="1174360"/>
              <a:ext cx="1739251" cy="444519"/>
              <a:chOff x="5064750" y="1174360"/>
              <a:chExt cx="1739251" cy="444519"/>
            </a:xfrm>
          </p:grpSpPr>
          <p:sp>
            <p:nvSpPr>
              <p:cNvPr id="9" name="TextBox 9"/>
              <p:cNvSpPr txBox="1"/>
              <p:nvPr/>
            </p:nvSpPr>
            <p:spPr>
              <a:xfrm>
                <a:off x="5112808" y="1322375"/>
                <a:ext cx="1691193" cy="14372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777777"/>
                    </a:solidFill>
                    <a:latin typeface="Inter"/>
                  </a:rPr>
                  <a:t>www.constructionco.com</a:t>
                </a:r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5112808" y="1475151"/>
                <a:ext cx="1691193" cy="14372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777777"/>
                    </a:solidFill>
                    <a:latin typeface="Inter"/>
                  </a:rPr>
                  <a:t>123 Anywhere St., Any City</a:t>
                </a: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5064750" y="1174360"/>
                <a:ext cx="1739251" cy="14372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777777"/>
                    </a:solidFill>
                    <a:latin typeface="Inter"/>
                  </a:rPr>
                  <a:t>+123-456-7890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2A8DE71-062F-387B-D6AD-7919E8BB3D1A}"/>
                </a:ext>
              </a:extLst>
            </p:cNvPr>
            <p:cNvGrpSpPr/>
            <p:nvPr/>
          </p:nvGrpSpPr>
          <p:grpSpPr>
            <a:xfrm>
              <a:off x="1027863" y="756000"/>
              <a:ext cx="2223607" cy="852489"/>
              <a:chOff x="1027863" y="756000"/>
              <a:chExt cx="2223607" cy="852489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1027863" y="756000"/>
                <a:ext cx="567758" cy="567758"/>
              </a:xfrm>
              <a:custGeom>
                <a:avLst/>
                <a:gdLst/>
                <a:ahLst/>
                <a:cxnLst/>
                <a:rect l="l" t="t" r="r" b="b"/>
                <a:pathLst>
                  <a:path w="757011" h="757011">
                    <a:moveTo>
                      <a:pt x="0" y="0"/>
                    </a:moveTo>
                    <a:lnTo>
                      <a:pt x="757011" y="0"/>
                    </a:lnTo>
                    <a:lnTo>
                      <a:pt x="757011" y="757011"/>
                    </a:lnTo>
                    <a:lnTo>
                      <a:pt x="0" y="757011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1027863" y="1442482"/>
                <a:ext cx="2223607" cy="16600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29"/>
                  </a:lnSpc>
                  <a:spcBef>
                    <a:spcPct val="0"/>
                  </a:spcBef>
                </a:pPr>
                <a:r>
                  <a:rPr lang="en-US" sz="1050" b="1" dirty="0">
                    <a:solidFill>
                      <a:srgbClr val="000000"/>
                    </a:solidFill>
                    <a:latin typeface="Inter" panose="02000503000000020004" pitchFamily="2" charset="0"/>
                  </a:rPr>
                  <a:t>Construction Co.</a:t>
                </a:r>
              </a:p>
            </p:txBody>
          </p:sp>
        </p:grpSp>
        <p:sp>
          <p:nvSpPr>
            <p:cNvPr id="36" name="TemplateLAB"/>
            <p:cNvSpPr/>
            <p:nvPr/>
          </p:nvSpPr>
          <p:spPr>
            <a:xfrm>
              <a:off x="1027863" y="9064881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1" y="0"/>
                  </a:lnTo>
                  <a:lnTo>
                    <a:pt x="746791" y="123221"/>
                  </a:lnTo>
                  <a:lnTo>
                    <a:pt x="0" y="1232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Inter</vt:lpstr>
      <vt:lpstr>Calibri</vt:lpstr>
      <vt:lpstr>Mrs Saint Delafield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15</cp:revision>
  <dcterms:created xsi:type="dcterms:W3CDTF">2006-08-16T00:00:00Z</dcterms:created>
  <dcterms:modified xsi:type="dcterms:W3CDTF">2024-01-19T04:35:44Z</dcterms:modified>
  <dc:identifier>DAF6MsVQ3tQ</dc:identifier>
</cp:coreProperties>
</file>