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2"/>
  </p:sldIdLst>
  <p:sldSz cx="7556500" cy="10693400"/>
  <p:notesSz cx="6858000" cy="9144000"/>
  <p:embeddedFontLst>
    <p:embeddedFont>
      <p:font typeface="Be Vietnam Pro Light" pitchFamily="2" charset="0"/>
      <p:regular r:id="rId3"/>
      <p:italic r:id="rId4"/>
    </p:embeddedFont>
    <p:embeddedFont>
      <p:font typeface="Rubik" pitchFamily="2" charset="-79"/>
      <p:regular r:id="rId5"/>
      <p:bold r:id="rId6"/>
      <p:italic r:id="rId7"/>
      <p:boldItalic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A"/>
    <a:srgbClr val="FAF9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0" autoAdjust="0"/>
  </p:normalViewPr>
  <p:slideViewPr>
    <p:cSldViewPr>
      <p:cViewPr varScale="1">
        <p:scale>
          <a:sx n="68" d="100"/>
          <a:sy n="68" d="100"/>
        </p:scale>
        <p:origin x="306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theme" Target="theme/theme1.xml"/><Relationship Id="rId5" Type="http://schemas.openxmlformats.org/officeDocument/2006/relationships/font" Target="fonts/font3.fntdata"/><Relationship Id="rId10" Type="http://schemas.openxmlformats.org/officeDocument/2006/relationships/viewProps" Target="viewProps.xml"/><Relationship Id="rId4" Type="http://schemas.openxmlformats.org/officeDocument/2006/relationships/font" Target="fonts/font2.fntdata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1">
            <a:extLst>
              <a:ext uri="{FF2B5EF4-FFF2-40B4-BE49-F238E27FC236}">
                <a16:creationId xmlns:a16="http://schemas.microsoft.com/office/drawing/2014/main" id="{913C286C-1C76-A177-2A8E-6A9239519C3E}"/>
              </a:ext>
            </a:extLst>
          </p:cNvPr>
          <p:cNvGrpSpPr/>
          <p:nvPr/>
        </p:nvGrpSpPr>
        <p:grpSpPr>
          <a:xfrm>
            <a:off x="-294574" y="-1026748"/>
            <a:ext cx="8877672" cy="12288776"/>
            <a:chOff x="-294574" y="-1026748"/>
            <a:chExt cx="8877672" cy="12288776"/>
          </a:xfrm>
        </p:grpSpPr>
        <p:sp>
          <p:nvSpPr>
            <p:cNvPr id="2" name="TextBox 2"/>
            <p:cNvSpPr txBox="1"/>
            <p:nvPr/>
          </p:nvSpPr>
          <p:spPr>
            <a:xfrm>
              <a:off x="-294574" y="7842627"/>
              <a:ext cx="3558730" cy="341940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7278"/>
                </a:lnSpc>
              </a:pPr>
              <a:r>
                <a:rPr lang="en-US" sz="21500" b="1" spc="2233" dirty="0">
                  <a:solidFill>
                    <a:srgbClr val="27579D">
                      <a:alpha val="2745"/>
                    </a:srgbClr>
                  </a:solidFill>
                  <a:latin typeface="Rubik" pitchFamily="2" charset="-79"/>
                </a:rPr>
                <a:t>K</a:t>
              </a:r>
            </a:p>
          </p:txBody>
        </p:sp>
        <p:sp>
          <p:nvSpPr>
            <p:cNvPr id="4" name="Freeform 4"/>
            <p:cNvSpPr/>
            <p:nvPr/>
          </p:nvSpPr>
          <p:spPr>
            <a:xfrm>
              <a:off x="0" y="10323730"/>
              <a:ext cx="7556500" cy="368269"/>
            </a:xfrm>
            <a:custGeom>
              <a:avLst/>
              <a:gdLst/>
              <a:ahLst/>
              <a:cxnLst/>
              <a:rect l="l" t="t" r="r" b="b"/>
              <a:pathLst>
                <a:path w="8089370" h="394057">
                  <a:moveTo>
                    <a:pt x="0" y="0"/>
                  </a:moveTo>
                  <a:lnTo>
                    <a:pt x="8089370" y="0"/>
                  </a:lnTo>
                  <a:lnTo>
                    <a:pt x="8089370" y="394057"/>
                  </a:lnTo>
                  <a:lnTo>
                    <a:pt x="0" y="394057"/>
                  </a:lnTo>
                  <a:close/>
                </a:path>
              </a:pathLst>
            </a:custGeom>
            <a:solidFill>
              <a:srgbClr val="27579D"/>
            </a:solidFill>
          </p:spPr>
          <p:txBody>
            <a:bodyPr>
              <a:normAutofit/>
            </a:bodyPr>
            <a:lstStyle/>
            <a:p>
              <a:endParaRPr lang="en-US" dirty="0"/>
            </a:p>
          </p:txBody>
        </p:sp>
        <p:sp>
          <p:nvSpPr>
            <p:cNvPr id="6" name="Freeform 6"/>
            <p:cNvSpPr/>
            <p:nvPr/>
          </p:nvSpPr>
          <p:spPr>
            <a:xfrm>
              <a:off x="0" y="-29350"/>
              <a:ext cx="7556500" cy="1577005"/>
            </a:xfrm>
            <a:custGeom>
              <a:avLst/>
              <a:gdLst/>
              <a:ahLst/>
              <a:cxnLst/>
              <a:rect l="l" t="t" r="r" b="b"/>
              <a:pathLst>
                <a:path w="8089370" h="1687431">
                  <a:moveTo>
                    <a:pt x="0" y="0"/>
                  </a:moveTo>
                  <a:lnTo>
                    <a:pt x="8089370" y="0"/>
                  </a:lnTo>
                  <a:lnTo>
                    <a:pt x="8089370" y="1687431"/>
                  </a:lnTo>
                  <a:lnTo>
                    <a:pt x="0" y="1687431"/>
                  </a:lnTo>
                  <a:close/>
                </a:path>
              </a:pathLst>
            </a:custGeom>
            <a:solidFill>
              <a:srgbClr val="27579D"/>
            </a:solidFill>
          </p:spPr>
          <p:txBody>
            <a:bodyPr>
              <a:normAutofit/>
            </a:bodyPr>
            <a:lstStyle/>
            <a:p>
              <a:endParaRPr lang="en-US" dirty="0"/>
            </a:p>
          </p:txBody>
        </p:sp>
        <p:sp>
          <p:nvSpPr>
            <p:cNvPr id="11" name="TextBox 11"/>
            <p:cNvSpPr txBox="1"/>
            <p:nvPr/>
          </p:nvSpPr>
          <p:spPr>
            <a:xfrm>
              <a:off x="5024368" y="-1026748"/>
              <a:ext cx="3558730" cy="341940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7278"/>
                </a:lnSpc>
              </a:pPr>
              <a:r>
                <a:rPr lang="en-US" sz="21500" b="1" spc="2233" dirty="0">
                  <a:solidFill>
                    <a:srgbClr val="FDFDFD">
                      <a:alpha val="6667"/>
                    </a:srgbClr>
                  </a:solidFill>
                  <a:latin typeface="Rubik" pitchFamily="2" charset="-79"/>
                </a:rPr>
                <a:t>K</a:t>
              </a:r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AFBC5E02-198A-62C4-2F9B-50E7F296D0E5}"/>
                </a:ext>
              </a:extLst>
            </p:cNvPr>
            <p:cNvGrpSpPr/>
            <p:nvPr/>
          </p:nvGrpSpPr>
          <p:grpSpPr>
            <a:xfrm>
              <a:off x="755999" y="3579979"/>
              <a:ext cx="6048001" cy="4004202"/>
              <a:chOff x="755999" y="3579979"/>
              <a:chExt cx="6048001" cy="4004202"/>
            </a:xfrm>
          </p:grpSpPr>
          <p:sp>
            <p:nvSpPr>
              <p:cNvPr id="21" name="TextBox 21"/>
              <p:cNvSpPr txBox="1"/>
              <p:nvPr/>
            </p:nvSpPr>
            <p:spPr>
              <a:xfrm>
                <a:off x="5032491" y="7430164"/>
                <a:ext cx="1771509" cy="154017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r">
                  <a:lnSpc>
                    <a:spcPts val="1260"/>
                  </a:lnSpc>
                </a:pPr>
                <a:r>
                  <a:rPr lang="en-US" sz="900" spc="9" dirty="0">
                    <a:solidFill>
                      <a:srgbClr val="8A8C8E"/>
                    </a:solidFill>
                    <a:latin typeface="Be Vietnam Pro Light" pitchFamily="2" charset="0"/>
                  </a:rPr>
                  <a:t>General Manager</a:t>
                </a:r>
              </a:p>
            </p:txBody>
          </p:sp>
          <p:sp>
            <p:nvSpPr>
              <p:cNvPr id="22" name="TextBox 22"/>
              <p:cNvSpPr txBox="1"/>
              <p:nvPr/>
            </p:nvSpPr>
            <p:spPr>
              <a:xfrm>
                <a:off x="5032491" y="7210930"/>
                <a:ext cx="1771509" cy="183991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r">
                  <a:lnSpc>
                    <a:spcPts val="1540"/>
                  </a:lnSpc>
                  <a:spcBef>
                    <a:spcPct val="0"/>
                  </a:spcBef>
                </a:pPr>
                <a:r>
                  <a:rPr lang="en-US" sz="1100" b="1" dirty="0">
                    <a:solidFill>
                      <a:srgbClr val="27579D"/>
                    </a:solidFill>
                    <a:latin typeface="Rubik" pitchFamily="2" charset="-79"/>
                  </a:rPr>
                  <a:t>Aria Evergreen</a:t>
                </a:r>
              </a:p>
            </p:txBody>
          </p:sp>
          <p:sp>
            <p:nvSpPr>
              <p:cNvPr id="23" name="TextBox 23"/>
              <p:cNvSpPr txBox="1"/>
              <p:nvPr/>
            </p:nvSpPr>
            <p:spPr>
              <a:xfrm>
                <a:off x="756000" y="3975566"/>
                <a:ext cx="6048000" cy="487441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just">
                  <a:lnSpc>
                    <a:spcPts val="1279"/>
                  </a:lnSpc>
                </a:pPr>
                <a:r>
                  <a:rPr lang="en-US" sz="900" spc="22" dirty="0">
                    <a:solidFill>
                      <a:srgbClr val="737373"/>
                    </a:solidFill>
                    <a:latin typeface="Be Vietnam Pro Light" pitchFamily="2" charset="0"/>
                  </a:rPr>
                  <a:t>A letterhead template is a ready-to-use formal document containing information about your company, with space for a personalized message. These assist in aligning your brand with all correspondence between potential customers, vendors, buyers, and clients.</a:t>
                </a:r>
              </a:p>
            </p:txBody>
          </p:sp>
          <p:sp>
            <p:nvSpPr>
              <p:cNvPr id="24" name="TextBox 24"/>
              <p:cNvSpPr txBox="1"/>
              <p:nvPr/>
            </p:nvSpPr>
            <p:spPr>
              <a:xfrm>
                <a:off x="756000" y="4666612"/>
                <a:ext cx="6048000" cy="654153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just">
                  <a:lnSpc>
                    <a:spcPts val="1279"/>
                  </a:lnSpc>
                </a:pPr>
                <a:r>
                  <a:rPr lang="en-US" sz="900" spc="22" dirty="0">
                    <a:solidFill>
                      <a:srgbClr val="737373"/>
                    </a:solidFill>
                    <a:latin typeface="Be Vietnam Pro Light" pitchFamily="2" charset="0"/>
                  </a:rPr>
                  <a:t>Letterheads contain information about the company or organization in the form of a header – typically located at the top of the page. The title provides a brief understanding of the company and what they stand for. The most common elements to add to a letterhead are the company’s name, address, logo, and background picture or pattern.</a:t>
                </a:r>
              </a:p>
            </p:txBody>
          </p:sp>
          <p:sp>
            <p:nvSpPr>
              <p:cNvPr id="26" name="TextBox 26"/>
              <p:cNvSpPr txBox="1"/>
              <p:nvPr/>
            </p:nvSpPr>
            <p:spPr>
              <a:xfrm>
                <a:off x="756000" y="6048061"/>
                <a:ext cx="6048000" cy="654153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just">
                  <a:lnSpc>
                    <a:spcPts val="1279"/>
                  </a:lnSpc>
                </a:pPr>
                <a:r>
                  <a:rPr lang="en-US" sz="900" spc="22" dirty="0">
                    <a:solidFill>
                      <a:srgbClr val="737373"/>
                    </a:solidFill>
                    <a:latin typeface="Be Vietnam Pro Light" pitchFamily="2" charset="0"/>
                  </a:rPr>
                  <a:t>The term "letterhead" is often used to refer to the whole sheet imprinted with such a heading. Many companies and individuals prefer to create a letterhead template in a word processor or other software application. This generally includes the same information as pre-printed stationery but without the additional costs involved. </a:t>
                </a:r>
              </a:p>
            </p:txBody>
          </p:sp>
          <p:sp>
            <p:nvSpPr>
              <p:cNvPr id="13" name="TextBox 24">
                <a:extLst>
                  <a:ext uri="{FF2B5EF4-FFF2-40B4-BE49-F238E27FC236}">
                    <a16:creationId xmlns:a16="http://schemas.microsoft.com/office/drawing/2014/main" id="{6ACCB74A-AA47-C768-A9D8-BE0EB58AAA9D}"/>
                  </a:ext>
                </a:extLst>
              </p:cNvPr>
              <p:cNvSpPr txBox="1"/>
              <p:nvPr/>
            </p:nvSpPr>
            <p:spPr>
              <a:xfrm>
                <a:off x="756000" y="5519583"/>
                <a:ext cx="6048000" cy="320729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just">
                  <a:lnSpc>
                    <a:spcPts val="1279"/>
                  </a:lnSpc>
                </a:pPr>
                <a:r>
                  <a:rPr lang="en-US" sz="900" spc="22" dirty="0">
                    <a:solidFill>
                      <a:srgbClr val="737373"/>
                    </a:solidFill>
                    <a:latin typeface="Be Vietnam Pro Light" pitchFamily="2" charset="0"/>
                  </a:rPr>
                  <a:t>Letterheads may include contact information for a specific employee. This happens if the letter asks for a response or is intended for one particular department or worker rather than the entire organization.</a:t>
                </a:r>
              </a:p>
            </p:txBody>
          </p:sp>
          <p:sp>
            <p:nvSpPr>
              <p:cNvPr id="8" name="TextBox 8"/>
              <p:cNvSpPr txBox="1"/>
              <p:nvPr/>
            </p:nvSpPr>
            <p:spPr>
              <a:xfrm>
                <a:off x="755999" y="3579979"/>
                <a:ext cx="1404631" cy="183991"/>
              </a:xfrm>
              <a:prstGeom prst="rect">
                <a:avLst/>
              </a:prstGeom>
            </p:spPr>
            <p:txBody>
              <a:bodyPr wrap="square"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1540"/>
                  </a:lnSpc>
                  <a:spcBef>
                    <a:spcPct val="0"/>
                  </a:spcBef>
                </a:pPr>
                <a:r>
                  <a:rPr lang="en-US" sz="1100" b="1" u="none" strike="noStrike" dirty="0">
                    <a:solidFill>
                      <a:srgbClr val="27579D"/>
                    </a:solidFill>
                    <a:latin typeface="Rubik" pitchFamily="2" charset="-79"/>
                  </a:rPr>
                  <a:t>Dear Mr. John Doe,</a:t>
                </a:r>
              </a:p>
            </p:txBody>
          </p:sp>
          <p:sp>
            <p:nvSpPr>
              <p:cNvPr id="9" name="AutoShape 9"/>
              <p:cNvSpPr/>
              <p:nvPr/>
            </p:nvSpPr>
            <p:spPr>
              <a:xfrm flipV="1">
                <a:off x="2160631" y="3692215"/>
                <a:ext cx="4643369" cy="0"/>
              </a:xfrm>
              <a:prstGeom prst="line">
                <a:avLst/>
              </a:prstGeom>
              <a:ln w="25400" cap="flat">
                <a:solidFill>
                  <a:srgbClr val="27579D">
                    <a:alpha val="29804"/>
                  </a:srgbClr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B8EFECC6-2CB0-FBF5-5472-38E32AB279EE}"/>
                </a:ext>
              </a:extLst>
            </p:cNvPr>
            <p:cNvGrpSpPr/>
            <p:nvPr/>
          </p:nvGrpSpPr>
          <p:grpSpPr>
            <a:xfrm>
              <a:off x="756020" y="2329407"/>
              <a:ext cx="6047981" cy="677626"/>
              <a:chOff x="756020" y="2329407"/>
              <a:chExt cx="6047981" cy="677626"/>
            </a:xfrm>
          </p:grpSpPr>
          <p:sp>
            <p:nvSpPr>
              <p:cNvPr id="17" name="TextBox 17"/>
              <p:cNvSpPr txBox="1"/>
              <p:nvPr/>
            </p:nvSpPr>
            <p:spPr>
              <a:xfrm>
                <a:off x="756030" y="2522926"/>
                <a:ext cx="1536621" cy="483594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l">
                  <a:lnSpc>
                    <a:spcPts val="1279"/>
                  </a:lnSpc>
                </a:pPr>
                <a:r>
                  <a:rPr lang="en-US" sz="900" dirty="0">
                    <a:solidFill>
                      <a:srgbClr val="737373"/>
                    </a:solidFill>
                    <a:latin typeface="Be Vietnam Pro Light" pitchFamily="2" charset="0"/>
                  </a:rPr>
                  <a:t>Senior Executive</a:t>
                </a:r>
              </a:p>
              <a:p>
                <a:pPr algn="just">
                  <a:lnSpc>
                    <a:spcPts val="1279"/>
                  </a:lnSpc>
                </a:pPr>
                <a:r>
                  <a:rPr lang="en-US" sz="900" dirty="0">
                    <a:solidFill>
                      <a:srgbClr val="737373"/>
                    </a:solidFill>
                    <a:latin typeface="Be Vietnam Pro Light" pitchFamily="2" charset="0"/>
                  </a:rPr>
                  <a:t>123 Anywhere St., Any City hello@johndoe.com</a:t>
                </a:r>
              </a:p>
            </p:txBody>
          </p:sp>
          <p:sp>
            <p:nvSpPr>
              <p:cNvPr id="18" name="TextBox 18"/>
              <p:cNvSpPr txBox="1"/>
              <p:nvPr/>
            </p:nvSpPr>
            <p:spPr>
              <a:xfrm>
                <a:off x="4818263" y="2853786"/>
                <a:ext cx="1985738" cy="153247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r">
                  <a:lnSpc>
                    <a:spcPts val="1260"/>
                  </a:lnSpc>
                </a:pPr>
                <a:r>
                  <a:rPr lang="en-US" sz="900" spc="9" dirty="0">
                    <a:solidFill>
                      <a:srgbClr val="737373"/>
                    </a:solidFill>
                    <a:latin typeface="Be Vietnam Pro Light" pitchFamily="2" charset="0"/>
                  </a:rPr>
                  <a:t>25 December 2025</a:t>
                </a:r>
              </a:p>
            </p:txBody>
          </p:sp>
          <p:sp>
            <p:nvSpPr>
              <p:cNvPr id="19" name="TextBox 19"/>
              <p:cNvSpPr txBox="1"/>
              <p:nvPr/>
            </p:nvSpPr>
            <p:spPr>
              <a:xfrm>
                <a:off x="756020" y="2329407"/>
                <a:ext cx="2835116" cy="183991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1540"/>
                  </a:lnSpc>
                  <a:spcBef>
                    <a:spcPct val="0"/>
                  </a:spcBef>
                </a:pPr>
                <a:r>
                  <a:rPr lang="en-US" sz="1100" b="1" dirty="0">
                    <a:solidFill>
                      <a:srgbClr val="27579D"/>
                    </a:solidFill>
                    <a:latin typeface="Rubik" pitchFamily="2" charset="-79"/>
                  </a:rPr>
                  <a:t>John Doe</a:t>
                </a:r>
              </a:p>
            </p:txBody>
          </p:sp>
        </p:grpSp>
        <p:sp>
          <p:nvSpPr>
            <p:cNvPr id="12" name="TextBox 12"/>
            <p:cNvSpPr txBox="1"/>
            <p:nvPr/>
          </p:nvSpPr>
          <p:spPr>
            <a:xfrm>
              <a:off x="4158261" y="485024"/>
              <a:ext cx="2645472" cy="51886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1413"/>
                </a:lnSpc>
              </a:pPr>
              <a:r>
                <a:rPr lang="en-US" sz="900" dirty="0">
                  <a:solidFill>
                    <a:srgbClr val="FDFDFD"/>
                  </a:solidFill>
                  <a:latin typeface="Be Vietnam Pro Light" pitchFamily="2" charset="0"/>
                </a:rPr>
                <a:t>123 Anywhere St., Any City</a:t>
              </a:r>
            </a:p>
            <a:p>
              <a:pPr algn="r">
                <a:lnSpc>
                  <a:spcPts val="1413"/>
                </a:lnSpc>
              </a:pPr>
              <a:r>
                <a:rPr lang="en-US" sz="900" dirty="0">
                  <a:solidFill>
                    <a:srgbClr val="FDFDFD"/>
                  </a:solidFill>
                  <a:latin typeface="Be Vietnam Pro Light" pitchFamily="2" charset="0"/>
                </a:rPr>
                <a:t>+123-456-7890</a:t>
              </a:r>
            </a:p>
            <a:p>
              <a:pPr algn="r">
                <a:lnSpc>
                  <a:spcPts val="1413"/>
                </a:lnSpc>
              </a:pPr>
              <a:r>
                <a:rPr lang="en-US" sz="900" dirty="0">
                  <a:solidFill>
                    <a:srgbClr val="FDFDFD"/>
                  </a:solidFill>
                  <a:latin typeface="Be Vietnam Pro Light" pitchFamily="2" charset="0"/>
                </a:rPr>
                <a:t>www.katalystinnovations.com</a:t>
              </a: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839751F3-A209-4C60-F060-646D09F09FEA}"/>
                </a:ext>
              </a:extLst>
            </p:cNvPr>
            <p:cNvGrpSpPr/>
            <p:nvPr/>
          </p:nvGrpSpPr>
          <p:grpSpPr>
            <a:xfrm>
              <a:off x="755887" y="459624"/>
              <a:ext cx="950994" cy="986614"/>
              <a:chOff x="755887" y="459624"/>
              <a:chExt cx="950994" cy="986614"/>
            </a:xfrm>
          </p:grpSpPr>
          <p:sp>
            <p:nvSpPr>
              <p:cNvPr id="14" name="TextBox 14"/>
              <p:cNvSpPr txBox="1"/>
              <p:nvPr/>
            </p:nvSpPr>
            <p:spPr>
              <a:xfrm>
                <a:off x="755887" y="459624"/>
                <a:ext cx="950994" cy="986614"/>
              </a:xfrm>
              <a:prstGeom prst="rect">
                <a:avLst/>
              </a:prstGeom>
            </p:spPr>
            <p:txBody>
              <a:bodyPr lIns="0" tIns="0" rIns="0" bIns="0" rtlCol="0" anchor="t">
                <a:prstTxWarp prst="textArchUp">
                  <a:avLst>
                    <a:gd name="adj" fmla="val 11186424"/>
                  </a:avLst>
                </a:prstTxWarp>
                <a:spAutoFit/>
              </a:bodyPr>
              <a:lstStyle/>
              <a:p>
                <a:pPr algn="ctr">
                  <a:lnSpc>
                    <a:spcPts val="969"/>
                  </a:lnSpc>
                </a:pPr>
                <a:r>
                  <a:rPr lang="en-US" sz="750" b="1" spc="106" dirty="0">
                    <a:solidFill>
                      <a:srgbClr val="FDFDFD"/>
                    </a:solidFill>
                    <a:latin typeface="Rubik" pitchFamily="2" charset="-79"/>
                    <a:cs typeface="Rubik" pitchFamily="2" charset="-79"/>
                  </a:rPr>
                  <a:t>KATALYST INNOVATIONS</a:t>
                </a:r>
              </a:p>
            </p:txBody>
          </p:sp>
          <p:sp>
            <p:nvSpPr>
              <p:cNvPr id="15" name="TextBox 15"/>
              <p:cNvSpPr txBox="1"/>
              <p:nvPr/>
            </p:nvSpPr>
            <p:spPr>
              <a:xfrm>
                <a:off x="920739" y="557626"/>
                <a:ext cx="695984" cy="66750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5334"/>
                  </a:lnSpc>
                </a:pPr>
                <a:r>
                  <a:rPr lang="en-US" sz="4200" b="1" spc="436" dirty="0">
                    <a:solidFill>
                      <a:srgbClr val="FDFDFD"/>
                    </a:solidFill>
                    <a:latin typeface="Rubik" pitchFamily="2" charset="-79"/>
                  </a:rPr>
                  <a:t>K</a:t>
                </a:r>
              </a:p>
            </p:txBody>
          </p:sp>
        </p:grpSp>
        <p:sp>
          <p:nvSpPr>
            <p:cNvPr id="10" name="TemplateLAB"/>
            <p:cNvSpPr/>
            <p:nvPr/>
          </p:nvSpPr>
          <p:spPr>
            <a:xfrm>
              <a:off x="756000" y="9523307"/>
              <a:ext cx="746791" cy="123221"/>
            </a:xfrm>
            <a:custGeom>
              <a:avLst/>
              <a:gdLst/>
              <a:ahLst/>
              <a:cxnLst/>
              <a:rect l="l" t="t" r="r" b="b"/>
              <a:pathLst>
                <a:path w="746791" h="123221">
                  <a:moveTo>
                    <a:pt x="0" y="0"/>
                  </a:moveTo>
                  <a:lnTo>
                    <a:pt x="746791" y="0"/>
                  </a:lnTo>
                  <a:lnTo>
                    <a:pt x="746791" y="123221"/>
                  </a:lnTo>
                  <a:lnTo>
                    <a:pt x="0" y="12322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239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Be Vietnam Pro Light</vt:lpstr>
      <vt:lpstr>Calibri</vt:lpstr>
      <vt:lpstr>Rubik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Copy of Letterhead Templates</dc:title>
  <dc:creator>Hoang Anh</dc:creator>
  <cp:lastModifiedBy>Hoang Anh</cp:lastModifiedBy>
  <cp:revision>17</cp:revision>
  <dcterms:created xsi:type="dcterms:W3CDTF">2006-08-16T00:00:00Z</dcterms:created>
  <dcterms:modified xsi:type="dcterms:W3CDTF">2024-01-19T04:15:07Z</dcterms:modified>
  <dc:identifier>DAF6MsVQ3tQ</dc:identifier>
</cp:coreProperties>
</file>