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</p:sldIdLst>
  <p:sldSz cx="7556500" cy="10693400"/>
  <p:notesSz cx="6858000" cy="9144000"/>
  <p:embeddedFontLst>
    <p:embeddedFont>
      <p:font typeface="Libre Baskerville" panose="02000000000000000000" pitchFamily="2" charset="0"/>
      <p:regular r:id="rId3"/>
      <p:bold r:id="rId4"/>
      <p:italic r:id="rId5"/>
    </p:embeddedFont>
    <p:embeddedFont>
      <p:font typeface="Lora" pitchFamily="2" charset="0"/>
      <p:regular r:id="rId6"/>
      <p:bold r:id="rId7"/>
      <p:italic r:id="rId8"/>
      <p:boldItalic r:id="rId9"/>
    </p:embeddedFont>
    <p:embeddedFont>
      <p:font typeface="Ovo" panose="02020502070400060406" pitchFamily="18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0" autoAdjust="0"/>
    <p:restoredTop sz="0" autoAdjust="0"/>
  </p:normalViewPr>
  <p:slideViewPr>
    <p:cSldViewPr>
      <p:cViewPr varScale="1">
        <p:scale>
          <a:sx n="68" d="100"/>
          <a:sy n="68" d="100"/>
        </p:scale>
        <p:origin x="95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2F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5">
            <a:extLst>
              <a:ext uri="{FF2B5EF4-FFF2-40B4-BE49-F238E27FC236}">
                <a16:creationId xmlns:a16="http://schemas.microsoft.com/office/drawing/2014/main" id="{5EA5916A-EFFF-1946-D656-6139D2772F6D}"/>
              </a:ext>
            </a:extLst>
          </p:cNvPr>
          <p:cNvGrpSpPr/>
          <p:nvPr/>
        </p:nvGrpSpPr>
        <p:grpSpPr>
          <a:xfrm>
            <a:off x="726679" y="-220308"/>
            <a:ext cx="7939027" cy="10229927"/>
            <a:chOff x="726679" y="-220308"/>
            <a:chExt cx="7939027" cy="1022992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52418A0-5CC9-5461-1D67-7877ACF1532F}"/>
                </a:ext>
              </a:extLst>
            </p:cNvPr>
            <p:cNvSpPr/>
            <p:nvPr/>
          </p:nvSpPr>
          <p:spPr>
            <a:xfrm>
              <a:off x="5591642" y="-220308"/>
              <a:ext cx="3074064" cy="3500487"/>
            </a:xfrm>
            <a:custGeom>
              <a:avLst/>
              <a:gdLst>
                <a:gd name="connsiteX0" fmla="*/ 0 w 3074064"/>
                <a:gd name="connsiteY0" fmla="*/ 220308 h 3500487"/>
                <a:gd name="connsiteX1" fmla="*/ 1964858 w 3074064"/>
                <a:gd name="connsiteY1" fmla="*/ 220308 h 3500487"/>
                <a:gd name="connsiteX2" fmla="*/ 1964858 w 3074064"/>
                <a:gd name="connsiteY2" fmla="*/ 3500487 h 3500487"/>
                <a:gd name="connsiteX3" fmla="*/ 0 w 3074064"/>
                <a:gd name="connsiteY3" fmla="*/ 3500487 h 3500487"/>
                <a:gd name="connsiteX4" fmla="*/ 2911008 w 3074064"/>
                <a:gd name="connsiteY4" fmla="*/ 0 h 3500487"/>
                <a:gd name="connsiteX5" fmla="*/ 3074064 w 3074064"/>
                <a:gd name="connsiteY5" fmla="*/ 0 h 3500487"/>
                <a:gd name="connsiteX6" fmla="*/ 3074064 w 3074064"/>
                <a:gd name="connsiteY6" fmla="*/ 220308 h 3500487"/>
                <a:gd name="connsiteX7" fmla="*/ 2911008 w 3074064"/>
                <a:gd name="connsiteY7" fmla="*/ 220308 h 350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74064" h="3500487">
                  <a:moveTo>
                    <a:pt x="0" y="220308"/>
                  </a:moveTo>
                  <a:lnTo>
                    <a:pt x="1964858" y="220308"/>
                  </a:lnTo>
                  <a:lnTo>
                    <a:pt x="1964858" y="3500487"/>
                  </a:lnTo>
                  <a:lnTo>
                    <a:pt x="0" y="3500487"/>
                  </a:lnTo>
                  <a:close/>
                  <a:moveTo>
                    <a:pt x="2911008" y="0"/>
                  </a:moveTo>
                  <a:lnTo>
                    <a:pt x="3074064" y="0"/>
                  </a:lnTo>
                  <a:lnTo>
                    <a:pt x="3074064" y="220308"/>
                  </a:lnTo>
                  <a:lnTo>
                    <a:pt x="2911008" y="220308"/>
                  </a:lnTo>
                  <a:close/>
                </a:path>
              </a:pathLst>
            </a:custGeom>
            <a:blipFill>
              <a:blip r:embed="rId2">
                <a:alphaModFix amt="19999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 wrap="square">
              <a:noAutofit/>
            </a:bodyPr>
            <a:lstStyle/>
            <a:p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3D8CC63-0710-7B50-1197-1C8278614F2C}"/>
                </a:ext>
              </a:extLst>
            </p:cNvPr>
            <p:cNvGrpSpPr/>
            <p:nvPr/>
          </p:nvGrpSpPr>
          <p:grpSpPr>
            <a:xfrm>
              <a:off x="726679" y="9699263"/>
              <a:ext cx="6106642" cy="310356"/>
              <a:chOff x="726679" y="9699263"/>
              <a:chExt cx="6106642" cy="310356"/>
            </a:xfrm>
          </p:grpSpPr>
          <p:sp>
            <p:nvSpPr>
              <p:cNvPr id="10" name="TextBox 10"/>
              <p:cNvSpPr txBox="1"/>
              <p:nvPr/>
            </p:nvSpPr>
            <p:spPr>
              <a:xfrm>
                <a:off x="756000" y="9819518"/>
                <a:ext cx="1716443" cy="19010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839"/>
                  </a:lnSpc>
                </a:pPr>
                <a:r>
                  <a:rPr lang="en-US" sz="999" dirty="0">
                    <a:solidFill>
                      <a:srgbClr val="FFFFFF"/>
                    </a:solidFill>
                    <a:latin typeface="Lora"/>
                  </a:rPr>
                  <a:t>123 Anywhere St., Any City</a:t>
                </a:r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2920029" y="9819518"/>
                <a:ext cx="1716443" cy="19010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839"/>
                  </a:lnSpc>
                </a:pPr>
                <a:r>
                  <a:rPr lang="en-US" sz="999" dirty="0">
                    <a:solidFill>
                      <a:srgbClr val="FFFFFF"/>
                    </a:solidFill>
                    <a:latin typeface="Lora"/>
                  </a:rPr>
                  <a:t>+123-456-789</a:t>
                </a:r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5098878" y="9819518"/>
                <a:ext cx="1716443" cy="19010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839"/>
                  </a:lnSpc>
                </a:pPr>
                <a:r>
                  <a:rPr lang="en-US" sz="999" dirty="0">
                    <a:solidFill>
                      <a:srgbClr val="FFFFFF"/>
                    </a:solidFill>
                    <a:latin typeface="Lora"/>
                  </a:rPr>
                  <a:t>gracehaven.com</a:t>
                </a:r>
              </a:p>
            </p:txBody>
          </p:sp>
          <p:sp>
            <p:nvSpPr>
              <p:cNvPr id="17" name="AutoShape 17"/>
              <p:cNvSpPr/>
              <p:nvPr/>
            </p:nvSpPr>
            <p:spPr>
              <a:xfrm>
                <a:off x="726679" y="9699263"/>
                <a:ext cx="6106642" cy="0"/>
              </a:xfrm>
              <a:prstGeom prst="line">
                <a:avLst/>
              </a:prstGeom>
              <a:ln w="19050" cap="flat">
                <a:solidFill>
                  <a:srgbClr val="FFFFF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445A0B1-A73D-CC53-E20D-39F50FFFCA5C}"/>
                </a:ext>
              </a:extLst>
            </p:cNvPr>
            <p:cNvGrpSpPr/>
            <p:nvPr/>
          </p:nvGrpSpPr>
          <p:grpSpPr>
            <a:xfrm>
              <a:off x="756000" y="3257358"/>
              <a:ext cx="6059321" cy="4506517"/>
              <a:chOff x="756000" y="3257358"/>
              <a:chExt cx="6059321" cy="4506517"/>
            </a:xfrm>
          </p:grpSpPr>
          <p:sp>
            <p:nvSpPr>
              <p:cNvPr id="2" name="TextBox 2"/>
              <p:cNvSpPr txBox="1"/>
              <p:nvPr/>
            </p:nvSpPr>
            <p:spPr>
              <a:xfrm>
                <a:off x="756000" y="3689755"/>
                <a:ext cx="6048000" cy="57340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559"/>
                  </a:lnSpc>
                </a:pPr>
                <a:r>
                  <a:rPr lang="en-US" sz="999" dirty="0">
                    <a:solidFill>
                      <a:srgbClr val="FFFFFF"/>
                    </a:solidFill>
                    <a:latin typeface="Ovo"/>
                  </a:rPr>
                  <a:t>A letterhead template is a ready-to-use formal document containing information about your company, with space for a personalized message. These assist in aligning your brand with all correspondence between potential customers, vendors, buyers, and clients.</a:t>
                </a:r>
              </a:p>
            </p:txBody>
          </p:sp>
          <p:sp>
            <p:nvSpPr>
              <p:cNvPr id="3" name="TextBox 3"/>
              <p:cNvSpPr txBox="1"/>
              <p:nvPr/>
            </p:nvSpPr>
            <p:spPr>
              <a:xfrm>
                <a:off x="756000" y="4471402"/>
                <a:ext cx="6048000" cy="76390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559"/>
                  </a:lnSpc>
                  <a:spcBef>
                    <a:spcPct val="0"/>
                  </a:spcBef>
                </a:pPr>
                <a:r>
                  <a:rPr lang="en-US" sz="999" u="none" strike="noStrike" dirty="0">
                    <a:solidFill>
                      <a:srgbClr val="FFFFFF"/>
                    </a:solidFill>
                    <a:latin typeface="Ovo"/>
                  </a:rPr>
                  <a:t>Letterheads contain information about the company or organization in the form of a header – typically located at the top of the page. The title provides a brief understanding of the company and what they stand for. The most common elements to add to a letterhead are the company’s name, address, logo, and background picture or pattern.</a:t>
                </a:r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756000" y="5443549"/>
                <a:ext cx="6048000" cy="38290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559"/>
                  </a:lnSpc>
                  <a:spcBef>
                    <a:spcPct val="0"/>
                  </a:spcBef>
                </a:pPr>
                <a:r>
                  <a:rPr lang="en-US" sz="999" u="none" strike="noStrike" dirty="0">
                    <a:solidFill>
                      <a:srgbClr val="FFFFFF"/>
                    </a:solidFill>
                    <a:latin typeface="Ovo"/>
                  </a:rPr>
                  <a:t>Also, letterheads may include contact information for a specific employee. This happens if the letter asks for a response or is intended for one particular department or worker rather than the entire organization.</a:t>
                </a:r>
              </a:p>
            </p:txBody>
          </p:sp>
          <p:sp>
            <p:nvSpPr>
              <p:cNvPr id="5" name="TextBox 5"/>
              <p:cNvSpPr txBox="1"/>
              <p:nvPr/>
            </p:nvSpPr>
            <p:spPr>
              <a:xfrm>
                <a:off x="756000" y="6034694"/>
                <a:ext cx="6048000" cy="8050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559"/>
                  </a:lnSpc>
                  <a:spcBef>
                    <a:spcPct val="0"/>
                  </a:spcBef>
                </a:pPr>
                <a:r>
                  <a:rPr lang="en-US" sz="999" u="none" strike="noStrike" dirty="0">
                    <a:solidFill>
                      <a:srgbClr val="FFFFFF"/>
                    </a:solidFill>
                    <a:latin typeface="Ovo"/>
                  </a:rPr>
                  <a:t>The term "letterhead" is often used to refer to the whole sheet imprinted with such a heading. Many companies and individuals prefer to create a letterhead template in a word processor or other software application. This generally includes the same information as pre-printed stationery but without the additional costs involved. </a:t>
                </a:r>
              </a:p>
            </p:txBody>
          </p:sp>
          <p:sp>
            <p:nvSpPr>
              <p:cNvPr id="6" name="TextBox 6"/>
              <p:cNvSpPr txBox="1"/>
              <p:nvPr/>
            </p:nvSpPr>
            <p:spPr>
              <a:xfrm>
                <a:off x="756000" y="3257358"/>
                <a:ext cx="2489579" cy="2241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819"/>
                  </a:lnSpc>
                  <a:spcBef>
                    <a:spcPct val="0"/>
                  </a:spcBef>
                </a:pPr>
                <a:r>
                  <a:rPr lang="en-US" sz="1299" b="1" dirty="0">
                    <a:solidFill>
                      <a:srgbClr val="FFFFFF"/>
                    </a:solidFill>
                    <a:latin typeface="Libre Baskerville" panose="02000000000000000000" pitchFamily="2" charset="0"/>
                  </a:rPr>
                  <a:t>Dear Elara Sterling,</a:t>
                </a:r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3791321" y="7196306"/>
                <a:ext cx="3024000" cy="2032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6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FFFFFF"/>
                    </a:solidFill>
                    <a:latin typeface="Ovo"/>
                  </a:rPr>
                  <a:t>Regards,</a:t>
                </a:r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3791321" y="7503606"/>
                <a:ext cx="3024000" cy="26026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2209"/>
                  </a:lnSpc>
                  <a:spcBef>
                    <a:spcPct val="0"/>
                  </a:spcBef>
                </a:pPr>
                <a:r>
                  <a:rPr lang="en-US" sz="1299" b="1" dirty="0">
                    <a:solidFill>
                      <a:srgbClr val="FFFFFF"/>
                    </a:solidFill>
                    <a:latin typeface="Libre Baskerville" panose="02000000000000000000" pitchFamily="2" charset="0"/>
                  </a:rPr>
                  <a:t>Jasper Hartfield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629D6FB-CC18-6F88-B8EF-734C502CDFFD}"/>
                </a:ext>
              </a:extLst>
            </p:cNvPr>
            <p:cNvGrpSpPr/>
            <p:nvPr/>
          </p:nvGrpSpPr>
          <p:grpSpPr>
            <a:xfrm>
              <a:off x="754077" y="791994"/>
              <a:ext cx="5082314" cy="1498162"/>
              <a:chOff x="754077" y="791994"/>
              <a:chExt cx="5082314" cy="1498162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754077" y="791994"/>
                <a:ext cx="587976" cy="631792"/>
              </a:xfrm>
              <a:custGeom>
                <a:avLst/>
                <a:gdLst/>
                <a:ahLst/>
                <a:cxnLst/>
                <a:rect l="l" t="t" r="r" b="b"/>
                <a:pathLst>
                  <a:path w="587976" h="631792">
                    <a:moveTo>
                      <a:pt x="0" y="0"/>
                    </a:moveTo>
                    <a:lnTo>
                      <a:pt x="587976" y="0"/>
                    </a:lnTo>
                    <a:lnTo>
                      <a:pt x="587976" y="631792"/>
                    </a:lnTo>
                    <a:lnTo>
                      <a:pt x="0" y="631792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756000" y="1640292"/>
                <a:ext cx="5080391" cy="4347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3326"/>
                  </a:lnSpc>
                </a:pPr>
                <a:r>
                  <a:rPr lang="en-US" sz="3501" b="1" spc="-175" dirty="0">
                    <a:solidFill>
                      <a:srgbClr val="FFFFFF"/>
                    </a:solidFill>
                    <a:latin typeface="Libre Baskerville" panose="02000000000000000000" pitchFamily="2" charset="0"/>
                  </a:rPr>
                  <a:t>Grace Haven</a:t>
                </a:r>
              </a:p>
            </p:txBody>
          </p:sp>
          <p:sp>
            <p:nvSpPr>
              <p:cNvPr id="16" name="TextBox 16"/>
              <p:cNvSpPr txBox="1"/>
              <p:nvPr/>
            </p:nvSpPr>
            <p:spPr>
              <a:xfrm>
                <a:off x="756000" y="2131514"/>
                <a:ext cx="3121330" cy="1586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1299"/>
                  </a:lnSpc>
                </a:pPr>
                <a:r>
                  <a:rPr lang="en-US" sz="999" b="1" spc="49" dirty="0">
                    <a:solidFill>
                      <a:srgbClr val="FFFFFF"/>
                    </a:solidFill>
                    <a:latin typeface="Libre Baskerville" panose="02000000000000000000" pitchFamily="2" charset="0"/>
                  </a:rPr>
                  <a:t>Date</a:t>
                </a:r>
                <a:r>
                  <a:rPr lang="en-US" sz="999" b="1" spc="49" dirty="0">
                    <a:solidFill>
                      <a:srgbClr val="FFFFFF"/>
                    </a:solidFill>
                    <a:latin typeface="Libre Baskerville"/>
                  </a:rPr>
                  <a:t>: May 18, 2024</a:t>
                </a:r>
              </a:p>
            </p:txBody>
          </p:sp>
        </p:grpSp>
        <p:sp>
          <p:nvSpPr>
            <p:cNvPr id="18" name="TemplateLAB"/>
            <p:cNvSpPr/>
            <p:nvPr/>
          </p:nvSpPr>
          <p:spPr>
            <a:xfrm>
              <a:off x="3406605" y="9414118"/>
              <a:ext cx="746791" cy="123221"/>
            </a:xfrm>
            <a:custGeom>
              <a:avLst/>
              <a:gdLst/>
              <a:ahLst/>
              <a:cxnLst/>
              <a:rect l="l" t="t" r="r" b="b"/>
              <a:pathLst>
                <a:path w="746791" h="123221">
                  <a:moveTo>
                    <a:pt x="0" y="0"/>
                  </a:moveTo>
                  <a:lnTo>
                    <a:pt x="746790" y="0"/>
                  </a:lnTo>
                  <a:lnTo>
                    <a:pt x="746790" y="123220"/>
                  </a:lnTo>
                  <a:lnTo>
                    <a:pt x="0" y="12322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alphaModFix amt="67000"/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Ovo</vt:lpstr>
      <vt:lpstr>Arial</vt:lpstr>
      <vt:lpstr>Libre Baskerville</vt:lpstr>
      <vt:lpstr>Calibri</vt:lpstr>
      <vt:lpstr>Lora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Letterhead Templates</dc:title>
  <dc:creator>Hoang Anh</dc:creator>
  <cp:lastModifiedBy>Hoang Anh</cp:lastModifiedBy>
  <cp:revision>14</cp:revision>
  <dcterms:created xsi:type="dcterms:W3CDTF">2006-08-16T00:00:00Z</dcterms:created>
  <dcterms:modified xsi:type="dcterms:W3CDTF">2024-01-18T16:34:37Z</dcterms:modified>
  <dc:identifier>DAF6MsVQ3tQ</dc:identifier>
</cp:coreProperties>
</file>