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8" r:id="rId1"/>
  </p:sldMasterIdLst>
  <p:sldIdLst>
    <p:sldId id="266" r:id="rId2"/>
  </p:sldIdLst>
  <p:sldSz cx="7556500" cy="10693400"/>
  <p:notesSz cx="6858000" cy="9144000"/>
  <p:embeddedFontLst>
    <p:embeddedFont>
      <p:font typeface="Mrs Saint Delafield" panose="02000000000000000000" pitchFamily="2" charset="0"/>
      <p:regular r:id="rId3"/>
    </p:embeddedFont>
    <p:embeddedFont>
      <p:font typeface="Poppins" panose="00000500000000000000" pitchFamily="2" charset="0"/>
      <p:regular r:id="rId4"/>
      <p:bold r:id="rId5"/>
      <p:italic r:id="rId6"/>
      <p:boldItalic r:id="rId7"/>
    </p:embeddedFont>
    <p:embeddedFont>
      <p:font typeface="Poppins Light" panose="00000400000000000000" pitchFamily="2" charset="0"/>
      <p:regular r:id="rId8"/>
      <p:italic r:id="rId9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9F8"/>
    <a:srgbClr val="991C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95" autoAdjust="0"/>
    <p:restoredTop sz="0" autoAdjust="0"/>
  </p:normalViewPr>
  <p:slideViewPr>
    <p:cSldViewPr>
      <p:cViewPr varScale="1">
        <p:scale>
          <a:sx n="68" d="100"/>
          <a:sy n="68" d="100"/>
        </p:scale>
        <p:origin x="239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6.fntdata"/><Relationship Id="rId13" Type="http://schemas.openxmlformats.org/officeDocument/2006/relationships/tableStyles" Target="tableStyles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viewProps" Target="viewProps.xml"/><Relationship Id="rId5" Type="http://schemas.openxmlformats.org/officeDocument/2006/relationships/font" Target="fonts/font3.fntdata"/><Relationship Id="rId10" Type="http://schemas.openxmlformats.org/officeDocument/2006/relationships/presProps" Target="presProps.xml"/><Relationship Id="rId4" Type="http://schemas.openxmlformats.org/officeDocument/2006/relationships/font" Target="fonts/font2.fntdata"/><Relationship Id="rId9" Type="http://schemas.openxmlformats.org/officeDocument/2006/relationships/font" Target="fonts/font7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9F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2">
            <a:extLst>
              <a:ext uri="{FF2B5EF4-FFF2-40B4-BE49-F238E27FC236}">
                <a16:creationId xmlns:a16="http://schemas.microsoft.com/office/drawing/2014/main" id="{16A6BA43-B7AB-B7EE-B493-2C437535BA84}"/>
              </a:ext>
            </a:extLst>
          </p:cNvPr>
          <p:cNvGrpSpPr/>
          <p:nvPr/>
        </p:nvGrpSpPr>
        <p:grpSpPr>
          <a:xfrm>
            <a:off x="652621" y="867168"/>
            <a:ext cx="6151379" cy="9163153"/>
            <a:chOff x="652621" y="867168"/>
            <a:chExt cx="6151379" cy="9163153"/>
          </a:xfrm>
        </p:grpSpPr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E97EB2D6-A471-2B31-477E-DACDBC638C73}"/>
                </a:ext>
              </a:extLst>
            </p:cNvPr>
            <p:cNvGrpSpPr/>
            <p:nvPr/>
          </p:nvGrpSpPr>
          <p:grpSpPr>
            <a:xfrm>
              <a:off x="652621" y="887389"/>
              <a:ext cx="369979" cy="345515"/>
              <a:chOff x="652621" y="887389"/>
              <a:chExt cx="369979" cy="345515"/>
            </a:xfrm>
          </p:grpSpPr>
          <p:sp>
            <p:nvSpPr>
              <p:cNvPr id="3" name="Freeform 3"/>
              <p:cNvSpPr/>
              <p:nvPr/>
            </p:nvSpPr>
            <p:spPr>
              <a:xfrm rot="13049958">
                <a:off x="652621" y="887389"/>
                <a:ext cx="251779" cy="251779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991C29"/>
              </a:solidFill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6" name="Freeform 6"/>
              <p:cNvSpPr/>
              <p:nvPr/>
            </p:nvSpPr>
            <p:spPr>
              <a:xfrm rot="7198166">
                <a:off x="749267" y="959571"/>
                <a:ext cx="273333" cy="273333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19050" cap="sq">
                <a:solidFill>
                  <a:srgbClr val="FAF9F8"/>
                </a:solidFill>
                <a:prstDash val="solid"/>
                <a:miter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9" name="Freeform 9"/>
              <p:cNvSpPr/>
              <p:nvPr/>
            </p:nvSpPr>
            <p:spPr>
              <a:xfrm rot="13049958">
                <a:off x="725252" y="934211"/>
                <a:ext cx="266886" cy="266886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28575" cap="sq">
                <a:solidFill>
                  <a:srgbClr val="FAF9F8"/>
                </a:solidFill>
                <a:prstDash val="solid"/>
                <a:miter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  <p:sp>
            <p:nvSpPr>
              <p:cNvPr id="12" name="Freeform 12"/>
              <p:cNvSpPr/>
              <p:nvPr/>
            </p:nvSpPr>
            <p:spPr>
              <a:xfrm rot="13049958">
                <a:off x="690831" y="903491"/>
                <a:ext cx="275811" cy="275811"/>
              </a:xfrm>
              <a:custGeom>
                <a:avLst/>
                <a:gdLst/>
                <a:ahLst/>
                <a:cxnLst/>
                <a:rect l="l" t="t" r="r" b="b"/>
                <a:pathLst>
                  <a:path w="812800" h="812800">
                    <a:moveTo>
                      <a:pt x="406400" y="0"/>
                    </a:moveTo>
                    <a:cubicBezTo>
                      <a:pt x="181951" y="0"/>
                      <a:pt x="0" y="181951"/>
                      <a:pt x="0" y="406400"/>
                    </a:cubicBezTo>
                    <a:cubicBezTo>
                      <a:pt x="0" y="630849"/>
                      <a:pt x="181951" y="812800"/>
                      <a:pt x="406400" y="812800"/>
                    </a:cubicBezTo>
                    <a:cubicBezTo>
                      <a:pt x="630849" y="812800"/>
                      <a:pt x="812800" y="630849"/>
                      <a:pt x="812800" y="406400"/>
                    </a:cubicBezTo>
                    <a:cubicBezTo>
                      <a:pt x="812800" y="181951"/>
                      <a:pt x="630849" y="0"/>
                      <a:pt x="406400" y="0"/>
                    </a:cubicBezTo>
                    <a:close/>
                  </a:path>
                </a:pathLst>
              </a:custGeom>
              <a:solidFill>
                <a:srgbClr val="000000">
                  <a:alpha val="0"/>
                </a:srgbClr>
              </a:solidFill>
              <a:ln w="38100" cap="sq">
                <a:solidFill>
                  <a:srgbClr val="FAF9F8"/>
                </a:solidFill>
                <a:prstDash val="solid"/>
                <a:miter/>
              </a:ln>
            </p:spPr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endParaRPr>
              </a:p>
            </p:txBody>
          </p:sp>
        </p:grpSp>
        <p:sp>
          <p:nvSpPr>
            <p:cNvPr id="14" name="TextBox 14"/>
            <p:cNvSpPr txBox="1"/>
            <p:nvPr/>
          </p:nvSpPr>
          <p:spPr>
            <a:xfrm>
              <a:off x="987780" y="867168"/>
              <a:ext cx="1169181" cy="291105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2351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700" b="1" i="0" u="none" strike="noStrike" kern="1200" cap="none" spc="-97" normalizeH="0" baseline="0" noProof="0" dirty="0">
                  <a:ln>
                    <a:noFill/>
                  </a:ln>
                  <a:solidFill>
                    <a:srgbClr val="991C29"/>
                  </a:solidFill>
                  <a:effectLst/>
                  <a:uLnTx/>
                  <a:uFillTx/>
                  <a:latin typeface="Poppins" panose="00000500000000000000" pitchFamily="2" charset="0"/>
                  <a:ea typeface="+mn-ea"/>
                  <a:cs typeface="+mn-cs"/>
                </a:rPr>
                <a:t>Mono.Co.</a:t>
              </a:r>
            </a:p>
          </p:txBody>
        </p:sp>
        <p:sp>
          <p:nvSpPr>
            <p:cNvPr id="30" name="TextBox 30"/>
            <p:cNvSpPr txBox="1"/>
            <p:nvPr/>
          </p:nvSpPr>
          <p:spPr>
            <a:xfrm>
              <a:off x="756000" y="9543265"/>
              <a:ext cx="1557055" cy="487056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ts val="128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97" b="0" i="0" u="none" strike="noStrike" kern="1200" cap="none" spc="7" normalizeH="0" baseline="0" noProof="0" dirty="0">
                  <a:ln>
                    <a:noFill/>
                  </a:ln>
                  <a:solidFill>
                    <a:srgbClr val="AD4853"/>
                  </a:solidFill>
                  <a:effectLst/>
                  <a:uLnTx/>
                  <a:uFillTx/>
                  <a:latin typeface="Poppins"/>
                  <a:ea typeface="+mn-ea"/>
                  <a:cs typeface="+mn-cs"/>
                </a:rPr>
                <a:t>123 Anywhere St., Any City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8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97" b="0" i="0" u="none" strike="noStrike" kern="1200" cap="none" spc="7" normalizeH="0" baseline="0" noProof="0" dirty="0">
                  <a:ln>
                    <a:noFill/>
                  </a:ln>
                  <a:solidFill>
                    <a:srgbClr val="AD4853"/>
                  </a:solidFill>
                  <a:effectLst/>
                  <a:uLnTx/>
                  <a:uFillTx/>
                  <a:latin typeface="Poppins"/>
                  <a:ea typeface="+mn-ea"/>
                  <a:cs typeface="+mn-cs"/>
                </a:rPr>
                <a:t>+123-456-7890</a:t>
              </a:r>
            </a:p>
            <a:p>
              <a:pPr marL="0" marR="0" lvl="0" indent="0" algn="l" defTabSz="914400" rtl="0" eaLnBrk="1" fontAlgn="auto" latinLnBrk="0" hangingPunct="1">
                <a:lnSpc>
                  <a:spcPts val="1284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797" b="0" i="0" u="none" strike="noStrike" kern="1200" cap="none" spc="7" normalizeH="0" baseline="0" noProof="0" dirty="0">
                  <a:ln>
                    <a:noFill/>
                  </a:ln>
                  <a:solidFill>
                    <a:srgbClr val="AD4853"/>
                  </a:solidFill>
                  <a:effectLst/>
                  <a:uLnTx/>
                  <a:uFillTx/>
                  <a:latin typeface="Poppins"/>
                  <a:ea typeface="+mn-ea"/>
                  <a:cs typeface="+mn-cs"/>
                </a:rPr>
                <a:t>www.mono.co.com</a:t>
              </a:r>
            </a:p>
          </p:txBody>
        </p: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1CB69457-6564-1A9B-735F-C52BC51BE339}"/>
                </a:ext>
              </a:extLst>
            </p:cNvPr>
            <p:cNvGrpSpPr/>
            <p:nvPr/>
          </p:nvGrpSpPr>
          <p:grpSpPr>
            <a:xfrm>
              <a:off x="2655363" y="1901163"/>
              <a:ext cx="4148637" cy="5476905"/>
              <a:chOff x="2655363" y="1901163"/>
              <a:chExt cx="4148637" cy="5476905"/>
            </a:xfrm>
          </p:grpSpPr>
          <p:sp>
            <p:nvSpPr>
              <p:cNvPr id="22" name="TextBox 22"/>
              <p:cNvSpPr txBox="1"/>
              <p:nvPr/>
            </p:nvSpPr>
            <p:spPr>
              <a:xfrm>
                <a:off x="2655363" y="2253673"/>
                <a:ext cx="4148637" cy="655564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marR="0" lvl="0" indent="0" algn="just" defTabSz="914400" rtl="0" eaLnBrk="1" fontAlgn="auto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991C29"/>
                    </a:solidFill>
                    <a:effectLst/>
                    <a:uLnTx/>
                    <a:uFillTx/>
                    <a:latin typeface="Poppins Light" panose="00000400000000000000" pitchFamily="2" charset="0"/>
                    <a:cs typeface="Poppins Light" panose="00000400000000000000" pitchFamily="2" charset="0"/>
                  </a:rPr>
                  <a:t>A letterhead template is a ready-to-use formal document containing information about your company, with space for a personalized message. These assist in aligning your brand with all correspondence between potential customers, vendors, buyers, and clients.</a:t>
                </a:r>
              </a:p>
            </p:txBody>
          </p:sp>
          <p:sp>
            <p:nvSpPr>
              <p:cNvPr id="23" name="TextBox 23"/>
              <p:cNvSpPr txBox="1"/>
              <p:nvPr/>
            </p:nvSpPr>
            <p:spPr>
              <a:xfrm>
                <a:off x="2655363" y="1901163"/>
                <a:ext cx="4148637" cy="1704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ts val="1399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991C29"/>
                    </a:solidFill>
                    <a:effectLst/>
                    <a:uLnTx/>
                    <a:uFillTx/>
                    <a:latin typeface="Poppins" panose="00000500000000000000" pitchFamily="2" charset="0"/>
                    <a:ea typeface="+mn-ea"/>
                    <a:cs typeface="+mn-cs"/>
                  </a:rPr>
                  <a:t>Dear Quentin Starlight,</a:t>
                </a:r>
              </a:p>
            </p:txBody>
          </p:sp>
          <p:sp>
            <p:nvSpPr>
              <p:cNvPr id="24" name="TextBox 24"/>
              <p:cNvSpPr txBox="1"/>
              <p:nvPr/>
            </p:nvSpPr>
            <p:spPr>
              <a:xfrm>
                <a:off x="2655363" y="3091251"/>
                <a:ext cx="4148637" cy="82176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>
                <a:defPPr>
                  <a:defRPr lang="en-US"/>
                </a:defPPr>
                <a:lvl1pPr marR="0" lvl="0" indent="0" algn="just" fontAlgn="auto">
                  <a:lnSpc>
                    <a:spcPct val="12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b="0" i="0" u="none" strike="noStrike" cap="none" spc="0" normalizeH="0" baseline="0">
                    <a:ln>
                      <a:noFill/>
                    </a:ln>
                    <a:solidFill>
                      <a:srgbClr val="991C29"/>
                    </a:solidFill>
                    <a:effectLst/>
                    <a:uLnTx/>
                    <a:uFillTx/>
                    <a:latin typeface="Poppins Light"/>
                  </a:defRPr>
                </a:lvl1pPr>
              </a:lstStyle>
              <a:p>
                <a:r>
                  <a:rPr lang="en-US" dirty="0">
                    <a:latin typeface="Poppins Light" panose="00000400000000000000" pitchFamily="2" charset="0"/>
                    <a:cs typeface="Poppins Light" panose="00000400000000000000" pitchFamily="2" charset="0"/>
                  </a:rPr>
                  <a:t>Letterheads contain information about the company or organization in the form of a header – typically located at the top of the page. The title provides a brief understanding of the company and what they stand for. The most common elements to add to a letterhead are the company’s name, address, logo, and background picture or pattern.</a:t>
                </a:r>
              </a:p>
            </p:txBody>
          </p:sp>
          <p:sp>
            <p:nvSpPr>
              <p:cNvPr id="25" name="TextBox 25"/>
              <p:cNvSpPr txBox="1"/>
              <p:nvPr/>
            </p:nvSpPr>
            <p:spPr>
              <a:xfrm>
                <a:off x="2655363" y="4095028"/>
                <a:ext cx="4148637" cy="489365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>
                <a:defPPr>
                  <a:defRPr lang="en-US"/>
                </a:defPPr>
                <a:lvl1pPr marR="0" lvl="0" indent="0" algn="just" fontAlgn="auto">
                  <a:lnSpc>
                    <a:spcPct val="12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b="0" i="0" u="none" strike="noStrike" cap="none" spc="0" normalizeH="0" baseline="0">
                    <a:ln>
                      <a:noFill/>
                    </a:ln>
                    <a:solidFill>
                      <a:srgbClr val="991C29"/>
                    </a:solidFill>
                    <a:effectLst/>
                    <a:uLnTx/>
                    <a:uFillTx/>
                    <a:latin typeface="Poppins Light"/>
                  </a:defRPr>
                </a:lvl1pPr>
              </a:lstStyle>
              <a:p>
                <a:r>
                  <a:rPr lang="en-US" dirty="0">
                    <a:latin typeface="Poppins Light" panose="00000400000000000000" pitchFamily="2" charset="0"/>
                    <a:cs typeface="Poppins Light" panose="00000400000000000000" pitchFamily="2" charset="0"/>
                  </a:rPr>
                  <a:t>Also, letterheads may include contact information for a specific employee. This happens if the letter asks for a response or is intended for one particular department or worker rather than the entire organization.</a:t>
                </a:r>
              </a:p>
            </p:txBody>
          </p:sp>
          <p:sp>
            <p:nvSpPr>
              <p:cNvPr id="26" name="TextBox 26"/>
              <p:cNvSpPr txBox="1"/>
              <p:nvPr/>
            </p:nvSpPr>
            <p:spPr>
              <a:xfrm>
                <a:off x="2655363" y="4766407"/>
                <a:ext cx="4148637" cy="821763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>
                <a:defPPr>
                  <a:defRPr lang="en-US"/>
                </a:defPPr>
                <a:lvl1pPr marR="0" lvl="0" indent="0" algn="just" fontAlgn="auto">
                  <a:lnSpc>
                    <a:spcPct val="12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b="0" i="0" u="none" strike="noStrike" cap="none" spc="0" normalizeH="0" baseline="0">
                    <a:ln>
                      <a:noFill/>
                    </a:ln>
                    <a:solidFill>
                      <a:srgbClr val="991C29"/>
                    </a:solidFill>
                    <a:effectLst/>
                    <a:uLnTx/>
                    <a:uFillTx/>
                    <a:latin typeface="Poppins Light"/>
                  </a:defRPr>
                </a:lvl1pPr>
              </a:lstStyle>
              <a:p>
                <a:r>
                  <a:rPr lang="en-US" dirty="0">
                    <a:latin typeface="Poppins Light" panose="00000400000000000000" pitchFamily="2" charset="0"/>
                    <a:cs typeface="Poppins Light" panose="00000400000000000000" pitchFamily="2" charset="0"/>
                  </a:rPr>
                  <a:t>The term "letterhead" is often used to refer to the whole sheet imprinted with such a heading. Many companies and individuals prefer to create a letterhead template in a word processor or other software application. This generally includes the same information as pre-printed stationery but without the additional costs involved. </a:t>
                </a:r>
              </a:p>
            </p:txBody>
          </p:sp>
          <p:sp>
            <p:nvSpPr>
              <p:cNvPr id="27" name="TextBox 27"/>
              <p:cNvSpPr txBox="1"/>
              <p:nvPr/>
            </p:nvSpPr>
            <p:spPr>
              <a:xfrm>
                <a:off x="2655364" y="7109844"/>
                <a:ext cx="1461990" cy="268224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ts val="2222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99" b="1" i="0" u="none" strike="noStrike" kern="1200" cap="none" spc="12" normalizeH="0" baseline="0" noProof="0" dirty="0">
                    <a:ln>
                      <a:noFill/>
                    </a:ln>
                    <a:solidFill>
                      <a:srgbClr val="991C29"/>
                    </a:solidFill>
                    <a:effectLst/>
                    <a:uLnTx/>
                    <a:uFillTx/>
                    <a:latin typeface="Poppins" panose="00000500000000000000" pitchFamily="2" charset="0"/>
                    <a:ea typeface="+mn-ea"/>
                    <a:cs typeface="+mn-cs"/>
                  </a:rPr>
                  <a:t>Isabel Mecardo</a:t>
                </a:r>
                <a:r>
                  <a:rPr kumimoji="0" lang="en-US" sz="1299" b="1" i="0" u="none" strike="noStrike" kern="1200" cap="none" spc="12" normalizeH="0" baseline="0" noProof="0" dirty="0">
                    <a:ln>
                      <a:noFill/>
                    </a:ln>
                    <a:solidFill>
                      <a:srgbClr val="991C29"/>
                    </a:solidFill>
                    <a:effectLst/>
                    <a:uLnTx/>
                    <a:uFillTx/>
                    <a:latin typeface="Poppins"/>
                    <a:ea typeface="+mn-ea"/>
                    <a:cs typeface="+mn-cs"/>
                  </a:rPr>
                  <a:t> | </a:t>
                </a:r>
              </a:p>
            </p:txBody>
          </p:sp>
          <p:sp>
            <p:nvSpPr>
              <p:cNvPr id="28" name="TextBox 28"/>
              <p:cNvSpPr txBox="1"/>
              <p:nvPr/>
            </p:nvSpPr>
            <p:spPr>
              <a:xfrm>
                <a:off x="4117353" y="7175673"/>
                <a:ext cx="1032497" cy="165143"/>
              </a:xfrm>
              <a:prstGeom prst="rect">
                <a:avLst/>
              </a:prstGeom>
            </p:spPr>
            <p:txBody>
              <a:bodyPr wrap="square" lIns="0" tIns="0" rIns="0" bIns="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ts val="1368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800" b="0" i="1" u="none" strike="noStrike" kern="1200" cap="none" spc="8" normalizeH="0" baseline="0" noProof="0" dirty="0">
                    <a:ln>
                      <a:noFill/>
                    </a:ln>
                    <a:solidFill>
                      <a:srgbClr val="991C29"/>
                    </a:solidFill>
                    <a:effectLst/>
                    <a:uLnTx/>
                    <a:uFillTx/>
                    <a:latin typeface="Poppins" panose="00000500000000000000" pitchFamily="2" charset="0"/>
                    <a:cs typeface="Poppins" panose="00000500000000000000" pitchFamily="2" charset="0"/>
                  </a:rPr>
                  <a:t>General Manager</a:t>
                </a:r>
              </a:p>
            </p:txBody>
          </p:sp>
          <p:sp>
            <p:nvSpPr>
              <p:cNvPr id="29" name="TextBox 29"/>
              <p:cNvSpPr txBox="1"/>
              <p:nvPr/>
            </p:nvSpPr>
            <p:spPr>
              <a:xfrm rot="-300179">
                <a:off x="2683617" y="6042158"/>
                <a:ext cx="1286716" cy="108507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ts val="9084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5899" b="0" i="0" u="none" strike="noStrike" kern="1200" cap="none" spc="-235" normalizeH="0" baseline="0" noProof="0" dirty="0">
                    <a:ln>
                      <a:noFill/>
                    </a:ln>
                    <a:solidFill>
                      <a:srgbClr val="991C29">
                        <a:alpha val="80000"/>
                      </a:srgbClr>
                    </a:solidFill>
                    <a:effectLst/>
                    <a:uLnTx/>
                    <a:uFillTx/>
                    <a:latin typeface="Mrs Saint Delafield"/>
                    <a:ea typeface="+mn-ea"/>
                    <a:cs typeface="+mn-cs"/>
                  </a:rPr>
                  <a:t>Isabel </a:t>
                </a:r>
              </a:p>
            </p:txBody>
          </p:sp>
          <p:sp>
            <p:nvSpPr>
              <p:cNvPr id="31" name="TextBox 31"/>
              <p:cNvSpPr txBox="1"/>
              <p:nvPr/>
            </p:nvSpPr>
            <p:spPr>
              <a:xfrm>
                <a:off x="2655363" y="5770186"/>
                <a:ext cx="1692483" cy="15696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>
                <a:defPPr>
                  <a:defRPr lang="en-US"/>
                </a:defPPr>
                <a:lvl1pPr marR="0" lvl="0" indent="0" algn="just" fontAlgn="auto">
                  <a:lnSpc>
                    <a:spcPct val="12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kumimoji="0" sz="900" b="0" i="0" u="none" strike="noStrike" cap="none" spc="0" normalizeH="0" baseline="0">
                    <a:ln>
                      <a:noFill/>
                    </a:ln>
                    <a:solidFill>
                      <a:srgbClr val="991C29"/>
                    </a:solidFill>
                    <a:effectLst/>
                    <a:uLnTx/>
                    <a:uFillTx/>
                    <a:latin typeface="Poppins Light"/>
                  </a:defRPr>
                </a:lvl1pPr>
              </a:lstStyle>
              <a:p>
                <a:r>
                  <a:rPr lang="en-US" dirty="0">
                    <a:latin typeface="Poppins" panose="00000500000000000000" pitchFamily="2" charset="0"/>
                    <a:cs typeface="Poppins" panose="00000500000000000000" pitchFamily="2" charset="0"/>
                  </a:rPr>
                  <a:t>Sincerely,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0BC498CB-E3BD-11E9-9375-360F6394BBCB}"/>
                </a:ext>
              </a:extLst>
            </p:cNvPr>
            <p:cNvGrpSpPr/>
            <p:nvPr/>
          </p:nvGrpSpPr>
          <p:grpSpPr>
            <a:xfrm>
              <a:off x="2655363" y="932572"/>
              <a:ext cx="4148637" cy="343129"/>
              <a:chOff x="2655363" y="932572"/>
              <a:chExt cx="4148637" cy="343129"/>
            </a:xfrm>
          </p:grpSpPr>
          <p:sp>
            <p:nvSpPr>
              <p:cNvPr id="17" name="TextBox 17"/>
              <p:cNvSpPr txBox="1"/>
              <p:nvPr/>
            </p:nvSpPr>
            <p:spPr>
              <a:xfrm>
                <a:off x="2655363" y="1150404"/>
                <a:ext cx="2361365" cy="125297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ts val="957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97" b="0" i="0" u="none" strike="noStrike" kern="1200" cap="none" spc="7" normalizeH="0" baseline="0" noProof="0" dirty="0">
                    <a:ln>
                      <a:noFill/>
                    </a:ln>
                    <a:solidFill>
                      <a:srgbClr val="AD4853"/>
                    </a:solidFill>
                    <a:effectLst/>
                    <a:uLnTx/>
                    <a:uFillTx/>
                    <a:latin typeface="Poppins"/>
                    <a:ea typeface="+mn-ea"/>
                    <a:cs typeface="+mn-cs"/>
                  </a:rPr>
                  <a:t>123 Anywhere </a:t>
                </a:r>
                <a:r>
                  <a:rPr kumimoji="0" lang="en-US" sz="797" b="0" i="0" u="none" strike="noStrike" kern="1200" cap="none" spc="7" normalizeH="0" baseline="0" noProof="0" dirty="0" err="1">
                    <a:ln>
                      <a:noFill/>
                    </a:ln>
                    <a:solidFill>
                      <a:srgbClr val="AD4853"/>
                    </a:solidFill>
                    <a:effectLst/>
                    <a:uLnTx/>
                    <a:uFillTx/>
                    <a:latin typeface="Poppins"/>
                    <a:ea typeface="+mn-ea"/>
                    <a:cs typeface="+mn-cs"/>
                  </a:rPr>
                  <a:t>St,.Any</a:t>
                </a:r>
                <a:r>
                  <a:rPr kumimoji="0" lang="en-US" sz="797" b="0" i="0" u="none" strike="noStrike" kern="1200" cap="none" spc="7" normalizeH="0" baseline="0" noProof="0" dirty="0">
                    <a:ln>
                      <a:noFill/>
                    </a:ln>
                    <a:solidFill>
                      <a:srgbClr val="AD4853"/>
                    </a:solidFill>
                    <a:effectLst/>
                    <a:uLnTx/>
                    <a:uFillTx/>
                    <a:latin typeface="Poppins"/>
                    <a:ea typeface="+mn-ea"/>
                    <a:cs typeface="+mn-cs"/>
                  </a:rPr>
                  <a:t> City ST 1234</a:t>
                </a:r>
              </a:p>
            </p:txBody>
          </p:sp>
          <p:sp>
            <p:nvSpPr>
              <p:cNvPr id="18" name="TextBox 18"/>
              <p:cNvSpPr txBox="1"/>
              <p:nvPr/>
            </p:nvSpPr>
            <p:spPr>
              <a:xfrm>
                <a:off x="2655363" y="942571"/>
                <a:ext cx="2361365" cy="1704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ts val="1399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AD4853"/>
                    </a:solidFill>
                    <a:effectLst/>
                    <a:uLnTx/>
                    <a:uFillTx/>
                    <a:latin typeface="Poppins" panose="00000500000000000000" pitchFamily="2" charset="0"/>
                    <a:ea typeface="+mn-ea"/>
                    <a:cs typeface="+mn-cs"/>
                  </a:rPr>
                  <a:t>Quentin Starlight</a:t>
                </a:r>
              </a:p>
            </p:txBody>
          </p:sp>
          <p:sp>
            <p:nvSpPr>
              <p:cNvPr id="20" name="TextBox 20"/>
              <p:cNvSpPr txBox="1"/>
              <p:nvPr/>
            </p:nvSpPr>
            <p:spPr>
              <a:xfrm>
                <a:off x="6302497" y="932572"/>
                <a:ext cx="501503" cy="170496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ts val="1399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999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AD4853"/>
                    </a:solidFill>
                    <a:effectLst/>
                    <a:uLnTx/>
                    <a:uFillTx/>
                    <a:latin typeface="Poppins" panose="00000500000000000000" pitchFamily="2" charset="0"/>
                    <a:ea typeface="+mn-ea"/>
                    <a:cs typeface="+mn-cs"/>
                  </a:rPr>
                  <a:t>Date</a:t>
                </a:r>
              </a:p>
            </p:txBody>
          </p:sp>
          <p:sp>
            <p:nvSpPr>
              <p:cNvPr id="21" name="TextBox 21"/>
              <p:cNvSpPr txBox="1"/>
              <p:nvPr/>
            </p:nvSpPr>
            <p:spPr>
              <a:xfrm>
                <a:off x="5199757" y="1154290"/>
                <a:ext cx="1604243" cy="121411"/>
              </a:xfrm>
              <a:prstGeom prst="rect">
                <a:avLst/>
              </a:prstGeom>
            </p:spPr>
            <p:txBody>
              <a:bodyPr lIns="0" tIns="0" rIns="0" bIns="0" rtlCol="0" anchor="t">
                <a:spAutoFit/>
              </a:bodyPr>
              <a:lstStyle/>
              <a:p>
                <a:pPr marL="0" marR="0" lvl="0" indent="0" algn="r" defTabSz="914400" rtl="0" eaLnBrk="1" fontAlgn="auto" latinLnBrk="0" hangingPunct="1">
                  <a:lnSpc>
                    <a:spcPts val="957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797" b="0" i="0" u="none" strike="noStrike" kern="1200" cap="none" spc="7" normalizeH="0" baseline="0" noProof="0" dirty="0">
                    <a:ln>
                      <a:noFill/>
                    </a:ln>
                    <a:solidFill>
                      <a:srgbClr val="AD4853"/>
                    </a:solidFill>
                    <a:effectLst/>
                    <a:uLnTx/>
                    <a:uFillTx/>
                    <a:latin typeface="Poppins"/>
                    <a:ea typeface="+mn-ea"/>
                    <a:cs typeface="+mn-cs"/>
                  </a:rPr>
                  <a:t>December 25, 2025</a:t>
                </a:r>
              </a:p>
            </p:txBody>
          </p:sp>
        </p:grpSp>
        <p:sp>
          <p:nvSpPr>
            <p:cNvPr id="15" name="TemplateLAB"/>
            <p:cNvSpPr/>
            <p:nvPr/>
          </p:nvSpPr>
          <p:spPr>
            <a:xfrm>
              <a:off x="756000" y="9331232"/>
              <a:ext cx="746791" cy="123221"/>
            </a:xfrm>
            <a:custGeom>
              <a:avLst/>
              <a:gdLst/>
              <a:ahLst/>
              <a:cxnLst/>
              <a:rect l="l" t="t" r="r" b="b"/>
              <a:pathLst>
                <a:path w="746791" h="123221">
                  <a:moveTo>
                    <a:pt x="0" y="0"/>
                  </a:moveTo>
                  <a:lnTo>
                    <a:pt x="746791" y="0"/>
                  </a:lnTo>
                  <a:lnTo>
                    <a:pt x="746791" y="123221"/>
                  </a:lnTo>
                  <a:lnTo>
                    <a:pt x="0" y="123221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extLs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a:blipFill>
          </p:spPr>
          <p:txBody>
            <a:bodyPr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926769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241</Words>
  <Application>Microsoft Office PowerPoint</Application>
  <PresentationFormat>Custom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Mrs Saint Delafield</vt:lpstr>
      <vt:lpstr>Poppins</vt:lpstr>
      <vt:lpstr>Arial</vt:lpstr>
      <vt:lpstr>Poppins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Copy of Letterhead Templates</dc:title>
  <dc:creator>Hoang Anh</dc:creator>
  <cp:lastModifiedBy>Hoang Anh</cp:lastModifiedBy>
  <cp:revision>18</cp:revision>
  <dcterms:created xsi:type="dcterms:W3CDTF">2006-08-16T00:00:00Z</dcterms:created>
  <dcterms:modified xsi:type="dcterms:W3CDTF">2024-01-19T04:17:58Z</dcterms:modified>
  <dc:identifier>DAF6MsVQ3tQ</dc:identifier>
</cp:coreProperties>
</file>