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Poppins" panose="00000500000000000000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268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3">
            <a:extLst>
              <a:ext uri="{FF2B5EF4-FFF2-40B4-BE49-F238E27FC236}">
                <a16:creationId xmlns:a16="http://schemas.microsoft.com/office/drawing/2014/main" id="{661E9066-3489-974E-3A0B-90E79F21FE38}"/>
              </a:ext>
            </a:extLst>
          </p:cNvPr>
          <p:cNvGrpSpPr/>
          <p:nvPr/>
        </p:nvGrpSpPr>
        <p:grpSpPr>
          <a:xfrm>
            <a:off x="756000" y="721271"/>
            <a:ext cx="9180700" cy="6391580"/>
            <a:chOff x="756000" y="721271"/>
            <a:chExt cx="9180700" cy="639158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78D2E7A-914F-4323-56F9-CF4D95F7D8DA}"/>
                </a:ext>
              </a:extLst>
            </p:cNvPr>
            <p:cNvGrpSpPr/>
            <p:nvPr/>
          </p:nvGrpSpPr>
          <p:grpSpPr>
            <a:xfrm>
              <a:off x="1414675" y="3398967"/>
              <a:ext cx="7861978" cy="1653975"/>
              <a:chOff x="1414675" y="3398967"/>
              <a:chExt cx="7861978" cy="1653975"/>
            </a:xfrm>
          </p:grpSpPr>
          <p:sp>
            <p:nvSpPr>
              <p:cNvPr id="34" name="AutoShape 34"/>
              <p:cNvSpPr/>
              <p:nvPr/>
            </p:nvSpPr>
            <p:spPr>
              <a:xfrm flipV="1">
                <a:off x="8488618" y="3739842"/>
                <a:ext cx="0" cy="1032000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1414675" y="4776368"/>
                <a:ext cx="1576071" cy="0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 flipV="1">
                <a:off x="2202711" y="3739842"/>
                <a:ext cx="0" cy="1032000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7700582" y="4776368"/>
                <a:ext cx="1576071" cy="0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 flipV="1">
                <a:off x="1418428" y="4771843"/>
                <a:ext cx="0" cy="281099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 flipV="1">
                <a:off x="4561046" y="4771843"/>
                <a:ext cx="0" cy="281099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 flipV="1">
                <a:off x="7703664" y="4771843"/>
                <a:ext cx="0" cy="281099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 flipV="1">
                <a:off x="2989737" y="4771843"/>
                <a:ext cx="0" cy="281099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 flipV="1">
                <a:off x="6132355" y="4771843"/>
                <a:ext cx="0" cy="281099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 flipV="1">
                <a:off x="9274972" y="4771843"/>
                <a:ext cx="0" cy="281099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2204083" y="3744368"/>
                <a:ext cx="6285235" cy="0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558664" y="4776368"/>
                <a:ext cx="1576071" cy="0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 flipV="1">
                <a:off x="5346700" y="3398967"/>
                <a:ext cx="0" cy="1372876"/>
              </a:xfrm>
              <a:prstGeom prst="line">
                <a:avLst/>
              </a:prstGeom>
              <a:ln w="9525" cap="flat">
                <a:solidFill>
                  <a:srgbClr val="2A315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BD032C8-3DFA-BC34-A29B-47AB07447512}"/>
                </a:ext>
              </a:extLst>
            </p:cNvPr>
            <p:cNvGrpSpPr/>
            <p:nvPr/>
          </p:nvGrpSpPr>
          <p:grpSpPr>
            <a:xfrm>
              <a:off x="756700" y="5052942"/>
              <a:ext cx="9180000" cy="1622159"/>
              <a:chOff x="756700" y="5052942"/>
              <a:chExt cx="9180000" cy="162215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999F5BB-3946-0BFA-4356-8CB2F0F0D55E}"/>
                  </a:ext>
                </a:extLst>
              </p:cNvPr>
              <p:cNvGrpSpPr/>
              <p:nvPr/>
            </p:nvGrpSpPr>
            <p:grpSpPr>
              <a:xfrm>
                <a:off x="756700" y="5052942"/>
                <a:ext cx="1323456" cy="1622159"/>
                <a:chOff x="756000" y="5052942"/>
                <a:chExt cx="1323456" cy="162215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756000" y="5052942"/>
                  <a:ext cx="1323456" cy="1622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214" h="703814">
                      <a:moveTo>
                        <a:pt x="58498" y="0"/>
                      </a:moveTo>
                      <a:lnTo>
                        <a:pt x="515717" y="0"/>
                      </a:lnTo>
                      <a:cubicBezTo>
                        <a:pt x="531231" y="0"/>
                        <a:pt x="546110" y="6163"/>
                        <a:pt x="557081" y="17134"/>
                      </a:cubicBezTo>
                      <a:cubicBezTo>
                        <a:pt x="568051" y="28104"/>
                        <a:pt x="574214" y="42983"/>
                        <a:pt x="574214" y="58498"/>
                      </a:cubicBezTo>
                      <a:lnTo>
                        <a:pt x="574214" y="645316"/>
                      </a:lnTo>
                      <a:cubicBezTo>
                        <a:pt x="574214" y="677624"/>
                        <a:pt x="548024" y="703814"/>
                        <a:pt x="515717" y="703814"/>
                      </a:cubicBezTo>
                      <a:lnTo>
                        <a:pt x="58498" y="703814"/>
                      </a:lnTo>
                      <a:cubicBezTo>
                        <a:pt x="26190" y="703814"/>
                        <a:pt x="0" y="677624"/>
                        <a:pt x="0" y="645316"/>
                      </a:cubicBezTo>
                      <a:lnTo>
                        <a:pt x="0" y="58498"/>
                      </a:lnTo>
                      <a:cubicBezTo>
                        <a:pt x="0" y="26190"/>
                        <a:pt x="26190" y="0"/>
                        <a:pt x="584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 cap="sq">
                  <a:solidFill>
                    <a:srgbClr val="2A315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E6AC9C0-A91B-CDB8-BD65-3844A6BA1B9E}"/>
                    </a:ext>
                  </a:extLst>
                </p:cNvPr>
                <p:cNvGrpSpPr/>
                <p:nvPr/>
              </p:nvGrpSpPr>
              <p:grpSpPr>
                <a:xfrm>
                  <a:off x="936772" y="5308263"/>
                  <a:ext cx="961911" cy="1111517"/>
                  <a:chOff x="936772" y="5304632"/>
                  <a:chExt cx="961911" cy="1111517"/>
                </a:xfrm>
              </p:grpSpPr>
              <p:sp>
                <p:nvSpPr>
                  <p:cNvPr id="55" name="Freeform 55"/>
                  <p:cNvSpPr/>
                  <p:nvPr/>
                </p:nvSpPr>
                <p:spPr>
                  <a:xfrm>
                    <a:off x="1124454" y="5304632"/>
                    <a:ext cx="586548" cy="5865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 l="-23946" t="-22401" r="-41741" b="-126286"/>
                    </a:stretch>
                  </a:blipFill>
                  <a:ln w="63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6" name="TextBox 56"/>
                  <p:cNvSpPr txBox="1"/>
                  <p:nvPr/>
                </p:nvSpPr>
                <p:spPr>
                  <a:xfrm>
                    <a:off x="940265" y="6033699"/>
                    <a:ext cx="954926" cy="1439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9"/>
                      </a:lnSpc>
                      <a:spcBef>
                        <a:spcPct val="0"/>
                      </a:spcBef>
                    </a:pPr>
                    <a:r>
                      <a:rPr lang="en-US" sz="999" b="1" spc="-19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Ethan Turner</a:t>
                    </a:r>
                  </a:p>
                </p:txBody>
              </p:sp>
              <p:sp>
                <p:nvSpPr>
                  <p:cNvPr id="57" name="TextBox 57"/>
                  <p:cNvSpPr txBox="1"/>
                  <p:nvPr/>
                </p:nvSpPr>
                <p:spPr>
                  <a:xfrm>
                    <a:off x="936772" y="6210965"/>
                    <a:ext cx="961911" cy="2051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40"/>
                      </a:lnSpc>
                    </a:pPr>
                    <a:r>
                      <a:rPr lang="en-US" sz="700" u="none" strike="noStrike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Design Manager for Aesthetic Innovation</a:t>
                    </a:r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122D7AA-D70E-0EE7-438B-A9D0F0E201A8}"/>
                  </a:ext>
                </a:extLst>
              </p:cNvPr>
              <p:cNvGrpSpPr/>
              <p:nvPr/>
            </p:nvGrpSpPr>
            <p:grpSpPr>
              <a:xfrm>
                <a:off x="2328009" y="5052942"/>
                <a:ext cx="1323456" cy="1622159"/>
                <a:chOff x="2327309" y="5052942"/>
                <a:chExt cx="1323456" cy="1622159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2327309" y="5052942"/>
                  <a:ext cx="1323456" cy="1622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214" h="703814">
                      <a:moveTo>
                        <a:pt x="58498" y="0"/>
                      </a:moveTo>
                      <a:lnTo>
                        <a:pt x="515717" y="0"/>
                      </a:lnTo>
                      <a:cubicBezTo>
                        <a:pt x="531231" y="0"/>
                        <a:pt x="546110" y="6163"/>
                        <a:pt x="557081" y="17134"/>
                      </a:cubicBezTo>
                      <a:cubicBezTo>
                        <a:pt x="568051" y="28104"/>
                        <a:pt x="574214" y="42983"/>
                        <a:pt x="574214" y="58498"/>
                      </a:cubicBezTo>
                      <a:lnTo>
                        <a:pt x="574214" y="645316"/>
                      </a:lnTo>
                      <a:cubicBezTo>
                        <a:pt x="574214" y="677624"/>
                        <a:pt x="548024" y="703814"/>
                        <a:pt x="515717" y="703814"/>
                      </a:cubicBezTo>
                      <a:lnTo>
                        <a:pt x="58498" y="703814"/>
                      </a:lnTo>
                      <a:cubicBezTo>
                        <a:pt x="26190" y="703814"/>
                        <a:pt x="0" y="677624"/>
                        <a:pt x="0" y="645316"/>
                      </a:cubicBezTo>
                      <a:lnTo>
                        <a:pt x="0" y="58498"/>
                      </a:lnTo>
                      <a:cubicBezTo>
                        <a:pt x="0" y="26190"/>
                        <a:pt x="26190" y="0"/>
                        <a:pt x="584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2A315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6E6B2D93-B606-4B7C-EE76-466FD694CC57}"/>
                    </a:ext>
                  </a:extLst>
                </p:cNvPr>
                <p:cNvGrpSpPr/>
                <p:nvPr/>
              </p:nvGrpSpPr>
              <p:grpSpPr>
                <a:xfrm>
                  <a:off x="2437932" y="5308263"/>
                  <a:ext cx="1102209" cy="1111517"/>
                  <a:chOff x="2437932" y="5304632"/>
                  <a:chExt cx="1102209" cy="1111517"/>
                </a:xfrm>
              </p:grpSpPr>
              <p:sp>
                <p:nvSpPr>
                  <p:cNvPr id="63" name="Freeform 63"/>
                  <p:cNvSpPr/>
                  <p:nvPr/>
                </p:nvSpPr>
                <p:spPr>
                  <a:xfrm>
                    <a:off x="2695763" y="5304632"/>
                    <a:ext cx="586548" cy="5865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3"/>
                    <a:stretch>
                      <a:fillRect l="-37454" t="-56906" r="-42814" b="-121946"/>
                    </a:stretch>
                  </a:blipFill>
                  <a:ln w="63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4" name="TextBox 64"/>
                  <p:cNvSpPr txBox="1"/>
                  <p:nvPr/>
                </p:nvSpPr>
                <p:spPr>
                  <a:xfrm>
                    <a:off x="2511574" y="6033699"/>
                    <a:ext cx="954926" cy="1439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059"/>
                      </a:lnSpc>
                    </a:pPr>
                    <a:r>
                      <a:rPr lang="en-US" sz="999" b="1" spc="-19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Sarah Mitchell</a:t>
                    </a:r>
                  </a:p>
                </p:txBody>
              </p:sp>
              <p:sp>
                <p:nvSpPr>
                  <p:cNvPr id="65" name="TextBox 65"/>
                  <p:cNvSpPr txBox="1"/>
                  <p:nvPr/>
                </p:nvSpPr>
                <p:spPr>
                  <a:xfrm>
                    <a:off x="2437932" y="6210965"/>
                    <a:ext cx="1102209" cy="20518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Innovation Maven </a:t>
                    </a:r>
                  </a:p>
                  <a:p>
                    <a:pPr marL="0" lvl="0" indent="0"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for Visionary Ideas</a:t>
                    </a: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26681C6F-DABE-936C-ECB9-C7FE288FBC8F}"/>
                  </a:ext>
                </a:extLst>
              </p:cNvPr>
              <p:cNvGrpSpPr/>
              <p:nvPr/>
            </p:nvGrpSpPr>
            <p:grpSpPr>
              <a:xfrm>
                <a:off x="3899319" y="5052942"/>
                <a:ext cx="1323456" cy="1622159"/>
                <a:chOff x="3898618" y="5052942"/>
                <a:chExt cx="1323456" cy="1622159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3898618" y="5052942"/>
                  <a:ext cx="1323456" cy="1622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214" h="703814">
                      <a:moveTo>
                        <a:pt x="58498" y="0"/>
                      </a:moveTo>
                      <a:lnTo>
                        <a:pt x="515717" y="0"/>
                      </a:lnTo>
                      <a:cubicBezTo>
                        <a:pt x="531231" y="0"/>
                        <a:pt x="546110" y="6163"/>
                        <a:pt x="557081" y="17134"/>
                      </a:cubicBezTo>
                      <a:cubicBezTo>
                        <a:pt x="568051" y="28104"/>
                        <a:pt x="574214" y="42983"/>
                        <a:pt x="574214" y="58498"/>
                      </a:cubicBezTo>
                      <a:lnTo>
                        <a:pt x="574214" y="645316"/>
                      </a:lnTo>
                      <a:cubicBezTo>
                        <a:pt x="574214" y="677624"/>
                        <a:pt x="548024" y="703814"/>
                        <a:pt x="515717" y="703814"/>
                      </a:cubicBezTo>
                      <a:lnTo>
                        <a:pt x="58498" y="703814"/>
                      </a:lnTo>
                      <a:cubicBezTo>
                        <a:pt x="26190" y="703814"/>
                        <a:pt x="0" y="677624"/>
                        <a:pt x="0" y="645316"/>
                      </a:cubicBezTo>
                      <a:lnTo>
                        <a:pt x="0" y="58498"/>
                      </a:lnTo>
                      <a:cubicBezTo>
                        <a:pt x="0" y="26190"/>
                        <a:pt x="26190" y="0"/>
                        <a:pt x="584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2A315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8E1A946-E481-F8A9-745A-DE122CF1A315}"/>
                    </a:ext>
                  </a:extLst>
                </p:cNvPr>
                <p:cNvGrpSpPr/>
                <p:nvPr/>
              </p:nvGrpSpPr>
              <p:grpSpPr>
                <a:xfrm>
                  <a:off x="4016861" y="5305683"/>
                  <a:ext cx="1086969" cy="1116677"/>
                  <a:chOff x="4016861" y="5306749"/>
                  <a:chExt cx="1086969" cy="1116677"/>
                </a:xfrm>
              </p:grpSpPr>
              <p:sp>
                <p:nvSpPr>
                  <p:cNvPr id="71" name="Freeform 71"/>
                  <p:cNvSpPr/>
                  <p:nvPr/>
                </p:nvSpPr>
                <p:spPr>
                  <a:xfrm>
                    <a:off x="4267072" y="5306749"/>
                    <a:ext cx="586548" cy="5865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4"/>
                    <a:stretch>
                      <a:fillRect l="-46348" t="-66760" r="-56765" b="-138101"/>
                    </a:stretch>
                  </a:blipFill>
                  <a:ln w="63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" name="TextBox 72"/>
                  <p:cNvSpPr txBox="1"/>
                  <p:nvPr/>
                </p:nvSpPr>
                <p:spPr>
                  <a:xfrm>
                    <a:off x="4082883" y="6035816"/>
                    <a:ext cx="954926" cy="1439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9"/>
                      </a:lnSpc>
                      <a:spcBef>
                        <a:spcPct val="0"/>
                      </a:spcBef>
                    </a:pPr>
                    <a:r>
                      <a:rPr lang="en-US" sz="999" b="1" spc="-19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Alex Reynolds</a:t>
                    </a:r>
                  </a:p>
                </p:txBody>
              </p:sp>
              <p:sp>
                <p:nvSpPr>
                  <p:cNvPr id="73" name="TextBox 73"/>
                  <p:cNvSpPr txBox="1"/>
                  <p:nvPr/>
                </p:nvSpPr>
                <p:spPr>
                  <a:xfrm>
                    <a:off x="4016861" y="6213082"/>
                    <a:ext cx="1086969" cy="21034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Project Coordinator for Seamless Execution</a:t>
                    </a:r>
                  </a:p>
                </p:txBody>
              </p: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6A7395E-38EB-046A-1F2D-40C20875A457}"/>
                  </a:ext>
                </a:extLst>
              </p:cNvPr>
              <p:cNvGrpSpPr/>
              <p:nvPr/>
            </p:nvGrpSpPr>
            <p:grpSpPr>
              <a:xfrm>
                <a:off x="5470627" y="5052942"/>
                <a:ext cx="1323456" cy="1622159"/>
                <a:chOff x="5469926" y="5052942"/>
                <a:chExt cx="1323456" cy="1622159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5469926" y="5052942"/>
                  <a:ext cx="1323456" cy="1622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214" h="703814">
                      <a:moveTo>
                        <a:pt x="58498" y="0"/>
                      </a:moveTo>
                      <a:lnTo>
                        <a:pt x="515717" y="0"/>
                      </a:lnTo>
                      <a:cubicBezTo>
                        <a:pt x="531231" y="0"/>
                        <a:pt x="546110" y="6163"/>
                        <a:pt x="557081" y="17134"/>
                      </a:cubicBezTo>
                      <a:cubicBezTo>
                        <a:pt x="568051" y="28104"/>
                        <a:pt x="574214" y="42983"/>
                        <a:pt x="574214" y="58498"/>
                      </a:cubicBezTo>
                      <a:lnTo>
                        <a:pt x="574214" y="645316"/>
                      </a:lnTo>
                      <a:cubicBezTo>
                        <a:pt x="574214" y="677624"/>
                        <a:pt x="548024" y="703814"/>
                        <a:pt x="515717" y="703814"/>
                      </a:cubicBezTo>
                      <a:lnTo>
                        <a:pt x="58498" y="703814"/>
                      </a:lnTo>
                      <a:cubicBezTo>
                        <a:pt x="26190" y="703814"/>
                        <a:pt x="0" y="677624"/>
                        <a:pt x="0" y="645316"/>
                      </a:cubicBezTo>
                      <a:lnTo>
                        <a:pt x="0" y="58498"/>
                      </a:lnTo>
                      <a:cubicBezTo>
                        <a:pt x="0" y="26190"/>
                        <a:pt x="26190" y="0"/>
                        <a:pt x="584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2A315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D89B277-43AF-418A-61B3-F99F8FE1085F}"/>
                    </a:ext>
                  </a:extLst>
                </p:cNvPr>
                <p:cNvGrpSpPr/>
                <p:nvPr/>
              </p:nvGrpSpPr>
              <p:grpSpPr>
                <a:xfrm>
                  <a:off x="5650698" y="5305683"/>
                  <a:ext cx="961911" cy="1116677"/>
                  <a:chOff x="5650698" y="5306749"/>
                  <a:chExt cx="961911" cy="1116677"/>
                </a:xfrm>
              </p:grpSpPr>
              <p:sp>
                <p:nvSpPr>
                  <p:cNvPr id="79" name="Freeform 79"/>
                  <p:cNvSpPr/>
                  <p:nvPr/>
                </p:nvSpPr>
                <p:spPr>
                  <a:xfrm>
                    <a:off x="5838380" y="5306749"/>
                    <a:ext cx="586548" cy="5865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5"/>
                    <a:stretch>
                      <a:fillRect l="-178726" t="-42709" r="-154138" b="-145686"/>
                    </a:stretch>
                  </a:blipFill>
                  <a:ln w="63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TextBox 80"/>
                  <p:cNvSpPr txBox="1"/>
                  <p:nvPr/>
                </p:nvSpPr>
                <p:spPr>
                  <a:xfrm>
                    <a:off x="5654191" y="6035816"/>
                    <a:ext cx="954926" cy="1439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9"/>
                      </a:lnSpc>
                      <a:spcBef>
                        <a:spcPct val="0"/>
                      </a:spcBef>
                    </a:pPr>
                    <a:r>
                      <a:rPr lang="en-US" sz="999" b="1" spc="-19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Daniel Foster</a:t>
                    </a:r>
                  </a:p>
                </p:txBody>
              </p:sp>
              <p:sp>
                <p:nvSpPr>
                  <p:cNvPr id="81" name="TextBox 81"/>
                  <p:cNvSpPr txBox="1"/>
                  <p:nvPr/>
                </p:nvSpPr>
                <p:spPr>
                  <a:xfrm>
                    <a:off x="5650698" y="6213082"/>
                    <a:ext cx="961911" cy="21034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Operations Manager of Timely Deliveries</a:t>
                    </a:r>
                  </a:p>
                </p:txBody>
              </p: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EDC46E0-61CE-479E-4C82-760431BA8A04}"/>
                  </a:ext>
                </a:extLst>
              </p:cNvPr>
              <p:cNvGrpSpPr/>
              <p:nvPr/>
            </p:nvGrpSpPr>
            <p:grpSpPr>
              <a:xfrm>
                <a:off x="7041936" y="5052942"/>
                <a:ext cx="1323456" cy="1622159"/>
                <a:chOff x="7041235" y="5052942"/>
                <a:chExt cx="1323456" cy="1622159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7041235" y="5052942"/>
                  <a:ext cx="1323456" cy="1622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214" h="703814">
                      <a:moveTo>
                        <a:pt x="58498" y="0"/>
                      </a:moveTo>
                      <a:lnTo>
                        <a:pt x="515717" y="0"/>
                      </a:lnTo>
                      <a:cubicBezTo>
                        <a:pt x="531231" y="0"/>
                        <a:pt x="546110" y="6163"/>
                        <a:pt x="557081" y="17134"/>
                      </a:cubicBezTo>
                      <a:cubicBezTo>
                        <a:pt x="568051" y="28104"/>
                        <a:pt x="574214" y="42983"/>
                        <a:pt x="574214" y="58498"/>
                      </a:cubicBezTo>
                      <a:lnTo>
                        <a:pt x="574214" y="645316"/>
                      </a:lnTo>
                      <a:cubicBezTo>
                        <a:pt x="574214" y="677624"/>
                        <a:pt x="548024" y="703814"/>
                        <a:pt x="515717" y="703814"/>
                      </a:cubicBezTo>
                      <a:lnTo>
                        <a:pt x="58498" y="703814"/>
                      </a:lnTo>
                      <a:cubicBezTo>
                        <a:pt x="26190" y="703814"/>
                        <a:pt x="0" y="677624"/>
                        <a:pt x="0" y="645316"/>
                      </a:cubicBezTo>
                      <a:lnTo>
                        <a:pt x="0" y="58498"/>
                      </a:lnTo>
                      <a:cubicBezTo>
                        <a:pt x="0" y="26190"/>
                        <a:pt x="26190" y="0"/>
                        <a:pt x="584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2A315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D7DA737-6678-A940-7B40-ACAB165E91E1}"/>
                    </a:ext>
                  </a:extLst>
                </p:cNvPr>
                <p:cNvGrpSpPr/>
                <p:nvPr/>
              </p:nvGrpSpPr>
              <p:grpSpPr>
                <a:xfrm>
                  <a:off x="7090899" y="5305683"/>
                  <a:ext cx="1224129" cy="1116677"/>
                  <a:chOff x="7090899" y="5306749"/>
                  <a:chExt cx="1224129" cy="1116677"/>
                </a:xfrm>
              </p:grpSpPr>
              <p:sp>
                <p:nvSpPr>
                  <p:cNvPr id="87" name="Freeform 87"/>
                  <p:cNvSpPr/>
                  <p:nvPr/>
                </p:nvSpPr>
                <p:spPr>
                  <a:xfrm flipH="1">
                    <a:off x="7409689" y="5306749"/>
                    <a:ext cx="586548" cy="5865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630849" y="0"/>
                          <a:pt x="812800" y="181951"/>
                          <a:pt x="812800" y="406400"/>
                        </a:cubicBezTo>
                        <a:cubicBezTo>
                          <a:pt x="812800" y="630849"/>
                          <a:pt x="630849" y="812800"/>
                          <a:pt x="406400" y="812800"/>
                        </a:cubicBezTo>
                        <a:cubicBezTo>
                          <a:pt x="181951" y="812800"/>
                          <a:pt x="0" y="630849"/>
                          <a:pt x="0" y="406400"/>
                        </a:cubicBezTo>
                        <a:cubicBezTo>
                          <a:pt x="0" y="181951"/>
                          <a:pt x="181951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6"/>
                    <a:stretch>
                      <a:fillRect l="-10393" t="-15906" r="-48567" b="-122534"/>
                    </a:stretch>
                  </a:blipFill>
                  <a:ln w="63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8" name="TextBox 88"/>
                  <p:cNvSpPr txBox="1"/>
                  <p:nvPr/>
                </p:nvSpPr>
                <p:spPr>
                  <a:xfrm>
                    <a:off x="7225500" y="6035816"/>
                    <a:ext cx="954926" cy="1439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9"/>
                      </a:lnSpc>
                      <a:spcBef>
                        <a:spcPct val="0"/>
                      </a:spcBef>
                    </a:pPr>
                    <a:r>
                      <a:rPr lang="en-US" sz="999" b="1" spc="-19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Emily Parker</a:t>
                    </a:r>
                  </a:p>
                </p:txBody>
              </p:sp>
              <p:sp>
                <p:nvSpPr>
                  <p:cNvPr id="89" name="TextBox 89"/>
                  <p:cNvSpPr txBox="1"/>
                  <p:nvPr/>
                </p:nvSpPr>
                <p:spPr>
                  <a:xfrm>
                    <a:off x="7090899" y="6213082"/>
                    <a:ext cx="1224129" cy="21034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Client Services Manager</a:t>
                    </a:r>
                  </a:p>
                  <a:p>
                    <a:pPr marL="0" lvl="0" indent="0"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for Experiences</a:t>
                    </a:r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6E0670CC-E61F-B901-02A9-2A49D4D1039A}"/>
                  </a:ext>
                </a:extLst>
              </p:cNvPr>
              <p:cNvGrpSpPr/>
              <p:nvPr/>
            </p:nvGrpSpPr>
            <p:grpSpPr>
              <a:xfrm>
                <a:off x="8613244" y="5052942"/>
                <a:ext cx="1323456" cy="1622159"/>
                <a:chOff x="8612544" y="5052942"/>
                <a:chExt cx="1323456" cy="1622159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8612544" y="5052942"/>
                  <a:ext cx="1323456" cy="1622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214" h="703814">
                      <a:moveTo>
                        <a:pt x="58498" y="0"/>
                      </a:moveTo>
                      <a:lnTo>
                        <a:pt x="515717" y="0"/>
                      </a:lnTo>
                      <a:cubicBezTo>
                        <a:pt x="531231" y="0"/>
                        <a:pt x="546110" y="6163"/>
                        <a:pt x="557081" y="17134"/>
                      </a:cubicBezTo>
                      <a:cubicBezTo>
                        <a:pt x="568051" y="28104"/>
                        <a:pt x="574214" y="42983"/>
                        <a:pt x="574214" y="58498"/>
                      </a:cubicBezTo>
                      <a:lnTo>
                        <a:pt x="574214" y="645316"/>
                      </a:lnTo>
                      <a:cubicBezTo>
                        <a:pt x="574214" y="677624"/>
                        <a:pt x="548024" y="703814"/>
                        <a:pt x="515717" y="703814"/>
                      </a:cubicBezTo>
                      <a:lnTo>
                        <a:pt x="58498" y="703814"/>
                      </a:lnTo>
                      <a:cubicBezTo>
                        <a:pt x="26190" y="703814"/>
                        <a:pt x="0" y="677624"/>
                        <a:pt x="0" y="645316"/>
                      </a:cubicBezTo>
                      <a:lnTo>
                        <a:pt x="0" y="58498"/>
                      </a:lnTo>
                      <a:cubicBezTo>
                        <a:pt x="0" y="26190"/>
                        <a:pt x="26190" y="0"/>
                        <a:pt x="584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solidFill>
                    <a:srgbClr val="2A315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61011C62-02D4-2116-4FA8-12C566450BDE}"/>
                    </a:ext>
                  </a:extLst>
                </p:cNvPr>
                <p:cNvGrpSpPr/>
                <p:nvPr/>
              </p:nvGrpSpPr>
              <p:grpSpPr>
                <a:xfrm>
                  <a:off x="8699822" y="5305683"/>
                  <a:ext cx="1148900" cy="1116677"/>
                  <a:chOff x="8699822" y="5306749"/>
                  <a:chExt cx="1148900" cy="1116677"/>
                </a:xfrm>
              </p:grpSpPr>
              <p:sp>
                <p:nvSpPr>
                  <p:cNvPr id="95" name="Freeform 95"/>
                  <p:cNvSpPr/>
                  <p:nvPr/>
                </p:nvSpPr>
                <p:spPr>
                  <a:xfrm>
                    <a:off x="8980998" y="5306749"/>
                    <a:ext cx="586548" cy="5865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7"/>
                    <a:stretch>
                      <a:fillRect l="-43416" t="-35211" r="-45678" b="-148607"/>
                    </a:stretch>
                  </a:blipFill>
                  <a:ln w="63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6" name="TextBox 96"/>
                  <p:cNvSpPr txBox="1"/>
                  <p:nvPr/>
                </p:nvSpPr>
                <p:spPr>
                  <a:xfrm>
                    <a:off x="8699822" y="6035816"/>
                    <a:ext cx="1148900" cy="1439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59"/>
                      </a:lnSpc>
                      <a:spcBef>
                        <a:spcPct val="0"/>
                      </a:spcBef>
                    </a:pPr>
                    <a:r>
                      <a:rPr lang="en-US" sz="999" b="1" spc="-19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Ava Turner</a:t>
                    </a:r>
                  </a:p>
                </p:txBody>
              </p:sp>
              <p:sp>
                <p:nvSpPr>
                  <p:cNvPr id="97" name="TextBox 97"/>
                  <p:cNvSpPr txBox="1"/>
                  <p:nvPr/>
                </p:nvSpPr>
                <p:spPr>
                  <a:xfrm>
                    <a:off x="8754797" y="6213082"/>
                    <a:ext cx="1038951" cy="21034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2A3152"/>
                        </a:solidFill>
                        <a:latin typeface="Poppins" panose="00000500000000000000" pitchFamily="2" charset="0"/>
                      </a:rPr>
                      <a:t>Client Comms Satisfaction Expert</a:t>
                    </a:r>
                  </a:p>
                </p:txBody>
              </p:sp>
            </p:grp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39A2631-019B-F1C8-FBF4-2AF4DD3AAD51}"/>
                </a:ext>
              </a:extLst>
            </p:cNvPr>
            <p:cNvGrpSpPr/>
            <p:nvPr/>
          </p:nvGrpSpPr>
          <p:grpSpPr>
            <a:xfrm>
              <a:off x="1300933" y="4019902"/>
              <a:ext cx="8089463" cy="475479"/>
              <a:chOff x="1300933" y="4019902"/>
              <a:chExt cx="8089463" cy="475479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300933" y="4019902"/>
                <a:ext cx="1803556" cy="475479"/>
              </a:xfrm>
              <a:custGeom>
                <a:avLst/>
                <a:gdLst/>
                <a:ahLst/>
                <a:cxnLst/>
                <a:rect l="l" t="t" r="r" b="b"/>
                <a:pathLst>
                  <a:path w="782517" h="206298">
                    <a:moveTo>
                      <a:pt x="42926" y="0"/>
                    </a:moveTo>
                    <a:lnTo>
                      <a:pt x="739592" y="0"/>
                    </a:lnTo>
                    <a:cubicBezTo>
                      <a:pt x="763299" y="0"/>
                      <a:pt x="782517" y="19219"/>
                      <a:pt x="782517" y="42926"/>
                    </a:cubicBezTo>
                    <a:lnTo>
                      <a:pt x="782517" y="163373"/>
                    </a:lnTo>
                    <a:cubicBezTo>
                      <a:pt x="782517" y="187080"/>
                      <a:pt x="763299" y="206298"/>
                      <a:pt x="739592" y="206298"/>
                    </a:cubicBezTo>
                    <a:lnTo>
                      <a:pt x="42926" y="206298"/>
                    </a:lnTo>
                    <a:cubicBezTo>
                      <a:pt x="19219" y="206298"/>
                      <a:pt x="0" y="187080"/>
                      <a:pt x="0" y="163373"/>
                    </a:cubicBezTo>
                    <a:lnTo>
                      <a:pt x="0" y="42926"/>
                    </a:lnTo>
                    <a:cubicBezTo>
                      <a:pt x="0" y="19219"/>
                      <a:pt x="19219" y="0"/>
                      <a:pt x="42926" y="0"/>
                    </a:cubicBezTo>
                    <a:close/>
                  </a:path>
                </a:pathLst>
              </a:custGeom>
              <a:solidFill>
                <a:srgbClr val="F8D6A9"/>
              </a:solidFill>
              <a:ln w="9525" cap="sq">
                <a:solidFill>
                  <a:srgbClr val="2A31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7586840" y="4019902"/>
                <a:ext cx="1803556" cy="475479"/>
              </a:xfrm>
              <a:custGeom>
                <a:avLst/>
                <a:gdLst/>
                <a:ahLst/>
                <a:cxnLst/>
                <a:rect l="l" t="t" r="r" b="b"/>
                <a:pathLst>
                  <a:path w="782517" h="206298">
                    <a:moveTo>
                      <a:pt x="42926" y="0"/>
                    </a:moveTo>
                    <a:lnTo>
                      <a:pt x="739592" y="0"/>
                    </a:lnTo>
                    <a:cubicBezTo>
                      <a:pt x="763299" y="0"/>
                      <a:pt x="782517" y="19219"/>
                      <a:pt x="782517" y="42926"/>
                    </a:cubicBezTo>
                    <a:lnTo>
                      <a:pt x="782517" y="163373"/>
                    </a:lnTo>
                    <a:cubicBezTo>
                      <a:pt x="782517" y="187080"/>
                      <a:pt x="763299" y="206298"/>
                      <a:pt x="739592" y="206298"/>
                    </a:cubicBezTo>
                    <a:lnTo>
                      <a:pt x="42926" y="206298"/>
                    </a:lnTo>
                    <a:cubicBezTo>
                      <a:pt x="19219" y="206298"/>
                      <a:pt x="0" y="187080"/>
                      <a:pt x="0" y="163373"/>
                    </a:cubicBezTo>
                    <a:lnTo>
                      <a:pt x="0" y="42926"/>
                    </a:lnTo>
                    <a:cubicBezTo>
                      <a:pt x="0" y="19219"/>
                      <a:pt x="19219" y="0"/>
                      <a:pt x="42926" y="0"/>
                    </a:cubicBezTo>
                    <a:close/>
                  </a:path>
                </a:pathLst>
              </a:custGeom>
              <a:solidFill>
                <a:srgbClr val="F8D6A9"/>
              </a:solidFill>
              <a:ln w="9525" cap="sq">
                <a:solidFill>
                  <a:srgbClr val="2A31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1431206" y="4199202"/>
                <a:ext cx="1543009" cy="141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2A3152"/>
                    </a:solidFill>
                    <a:latin typeface="Poppins" panose="00000500000000000000" pitchFamily="2" charset="0"/>
                  </a:rPr>
                  <a:t>Creative Studio</a:t>
                </a:r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7717113" y="4199202"/>
                <a:ext cx="1543009" cy="141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99"/>
                  </a:lnSpc>
                </a:pPr>
                <a:r>
                  <a:rPr lang="en-US" sz="999" b="1" dirty="0">
                    <a:solidFill>
                      <a:srgbClr val="2A3152"/>
                    </a:solidFill>
                    <a:latin typeface="Poppins" panose="00000500000000000000" pitchFamily="2" charset="0"/>
                  </a:rPr>
                  <a:t>Client Relations</a:t>
                </a:r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4444922" y="4019902"/>
                <a:ext cx="1803556" cy="475479"/>
              </a:xfrm>
              <a:custGeom>
                <a:avLst/>
                <a:gdLst/>
                <a:ahLst/>
                <a:cxnLst/>
                <a:rect l="l" t="t" r="r" b="b"/>
                <a:pathLst>
                  <a:path w="782517" h="206298">
                    <a:moveTo>
                      <a:pt x="42926" y="0"/>
                    </a:moveTo>
                    <a:lnTo>
                      <a:pt x="739592" y="0"/>
                    </a:lnTo>
                    <a:cubicBezTo>
                      <a:pt x="763299" y="0"/>
                      <a:pt x="782517" y="19219"/>
                      <a:pt x="782517" y="42926"/>
                    </a:cubicBezTo>
                    <a:lnTo>
                      <a:pt x="782517" y="163373"/>
                    </a:lnTo>
                    <a:cubicBezTo>
                      <a:pt x="782517" y="187080"/>
                      <a:pt x="763299" y="206298"/>
                      <a:pt x="739592" y="206298"/>
                    </a:cubicBezTo>
                    <a:lnTo>
                      <a:pt x="42926" y="206298"/>
                    </a:lnTo>
                    <a:cubicBezTo>
                      <a:pt x="19219" y="206298"/>
                      <a:pt x="0" y="187080"/>
                      <a:pt x="0" y="163373"/>
                    </a:cubicBezTo>
                    <a:lnTo>
                      <a:pt x="0" y="42926"/>
                    </a:lnTo>
                    <a:cubicBezTo>
                      <a:pt x="0" y="19219"/>
                      <a:pt x="19219" y="0"/>
                      <a:pt x="42926" y="0"/>
                    </a:cubicBezTo>
                    <a:close/>
                  </a:path>
                </a:pathLst>
              </a:custGeom>
              <a:solidFill>
                <a:srgbClr val="F8D6A9"/>
              </a:solidFill>
              <a:ln w="9525" cap="sq">
                <a:solidFill>
                  <a:srgbClr val="2A31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4575196" y="4199202"/>
                <a:ext cx="1543009" cy="141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2A3152"/>
                    </a:solidFill>
                    <a:latin typeface="Poppins" panose="00000500000000000000" pitchFamily="2" charset="0"/>
                  </a:rPr>
                  <a:t>Project Management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A574EFB-1B44-3F1B-DC6B-6BC24050BBB6}"/>
                </a:ext>
              </a:extLst>
            </p:cNvPr>
            <p:cNvGrpSpPr/>
            <p:nvPr/>
          </p:nvGrpSpPr>
          <p:grpSpPr>
            <a:xfrm>
              <a:off x="3896656" y="1659888"/>
              <a:ext cx="2900089" cy="1739079"/>
              <a:chOff x="3896656" y="1659888"/>
              <a:chExt cx="2900089" cy="173907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896656" y="2183688"/>
                <a:ext cx="2900089" cy="1215279"/>
              </a:xfrm>
              <a:custGeom>
                <a:avLst/>
                <a:gdLst/>
                <a:ahLst/>
                <a:cxnLst/>
                <a:rect l="l" t="t" r="r" b="b"/>
                <a:pathLst>
                  <a:path w="1130365" h="473678">
                    <a:moveTo>
                      <a:pt x="26695" y="0"/>
                    </a:moveTo>
                    <a:lnTo>
                      <a:pt x="1103669" y="0"/>
                    </a:lnTo>
                    <a:cubicBezTo>
                      <a:pt x="1110749" y="0"/>
                      <a:pt x="1117539" y="2813"/>
                      <a:pt x="1122546" y="7819"/>
                    </a:cubicBezTo>
                    <a:cubicBezTo>
                      <a:pt x="1127552" y="12825"/>
                      <a:pt x="1130365" y="19615"/>
                      <a:pt x="1130365" y="26695"/>
                    </a:cubicBezTo>
                    <a:lnTo>
                      <a:pt x="1130365" y="446983"/>
                    </a:lnTo>
                    <a:cubicBezTo>
                      <a:pt x="1130365" y="461726"/>
                      <a:pt x="1118413" y="473678"/>
                      <a:pt x="1103669" y="473678"/>
                    </a:cubicBezTo>
                    <a:lnTo>
                      <a:pt x="26695" y="473678"/>
                    </a:lnTo>
                    <a:cubicBezTo>
                      <a:pt x="11952" y="473678"/>
                      <a:pt x="0" y="461726"/>
                      <a:pt x="0" y="446983"/>
                    </a:cubicBezTo>
                    <a:lnTo>
                      <a:pt x="0" y="26695"/>
                    </a:lnTo>
                    <a:cubicBezTo>
                      <a:pt x="0" y="11952"/>
                      <a:pt x="11952" y="0"/>
                      <a:pt x="26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2A31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2C42901-6A08-78BA-18BE-526BEEE8FD54}"/>
                  </a:ext>
                </a:extLst>
              </p:cNvPr>
              <p:cNvGrpSpPr/>
              <p:nvPr/>
            </p:nvGrpSpPr>
            <p:grpSpPr>
              <a:xfrm>
                <a:off x="4097734" y="2879507"/>
                <a:ext cx="2497934" cy="347441"/>
                <a:chOff x="4097733" y="2877033"/>
                <a:chExt cx="2497934" cy="347441"/>
              </a:xfrm>
            </p:grpSpPr>
            <p:sp>
              <p:nvSpPr>
                <p:cNvPr id="98" name="TextBox 98"/>
                <p:cNvSpPr txBox="1"/>
                <p:nvPr/>
              </p:nvSpPr>
              <p:spPr>
                <a:xfrm>
                  <a:off x="4097733" y="2877033"/>
                  <a:ext cx="2497934" cy="19454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84"/>
                    </a:lnSpc>
                  </a:pPr>
                  <a:r>
                    <a:rPr lang="en-US" sz="1400" b="1" dirty="0">
                      <a:solidFill>
                        <a:srgbClr val="2A3152"/>
                      </a:solidFill>
                      <a:latin typeface="Poppins" panose="00000500000000000000" pitchFamily="2" charset="0"/>
                    </a:rPr>
                    <a:t>Olivia Bennett</a:t>
                  </a:r>
                </a:p>
              </p:txBody>
            </p:sp>
            <p:sp>
              <p:nvSpPr>
                <p:cNvPr id="99" name="TextBox 99"/>
                <p:cNvSpPr txBox="1"/>
                <p:nvPr/>
              </p:nvSpPr>
              <p:spPr>
                <a:xfrm>
                  <a:off x="4168576" y="3092450"/>
                  <a:ext cx="2356248" cy="13202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999"/>
                    </a:lnSpc>
                  </a:pPr>
                  <a:r>
                    <a:rPr lang="en-US" sz="999" dirty="0">
                      <a:solidFill>
                        <a:srgbClr val="2A3152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rPr>
                    <a:t>CEO of EcoSpace Designs</a:t>
                  </a:r>
                </a:p>
              </p:txBody>
            </p:sp>
          </p:grpSp>
          <p:sp>
            <p:nvSpPr>
              <p:cNvPr id="9" name="Freeform 9"/>
              <p:cNvSpPr/>
              <p:nvPr/>
            </p:nvSpPr>
            <p:spPr>
              <a:xfrm>
                <a:off x="4822900" y="1659888"/>
                <a:ext cx="1047600" cy="10476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9174" t="-19725" r="-11103" b="-60692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23D54D4-B37F-7D25-4F5F-49091FE360B9}"/>
                </a:ext>
              </a:extLst>
            </p:cNvPr>
            <p:cNvGrpSpPr/>
            <p:nvPr/>
          </p:nvGrpSpPr>
          <p:grpSpPr>
            <a:xfrm>
              <a:off x="756000" y="721271"/>
              <a:ext cx="9180000" cy="630912"/>
              <a:chOff x="756000" y="721271"/>
              <a:chExt cx="9180000" cy="630912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862022FD-6514-F1EE-1234-CCD0B271ECC4}"/>
                  </a:ext>
                </a:extLst>
              </p:cNvPr>
              <p:cNvGrpSpPr/>
              <p:nvPr/>
            </p:nvGrpSpPr>
            <p:grpSpPr>
              <a:xfrm>
                <a:off x="8409667" y="721271"/>
                <a:ext cx="1526333" cy="610147"/>
                <a:chOff x="8472398" y="746671"/>
                <a:chExt cx="1526333" cy="610147"/>
              </a:xfrm>
            </p:grpSpPr>
            <p:sp>
              <p:nvSpPr>
                <p:cNvPr id="104" name="Freeform 104"/>
                <p:cNvSpPr/>
                <p:nvPr/>
              </p:nvSpPr>
              <p:spPr>
                <a:xfrm>
                  <a:off x="9030809" y="746671"/>
                  <a:ext cx="409511" cy="415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015" h="554074">
                      <a:moveTo>
                        <a:pt x="0" y="0"/>
                      </a:moveTo>
                      <a:lnTo>
                        <a:pt x="546015" y="0"/>
                      </a:lnTo>
                      <a:lnTo>
                        <a:pt x="546015" y="554074"/>
                      </a:lnTo>
                      <a:lnTo>
                        <a:pt x="0" y="5540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" name="TextBox 105"/>
                <p:cNvSpPr txBox="1"/>
                <p:nvPr/>
              </p:nvSpPr>
              <p:spPr>
                <a:xfrm>
                  <a:off x="8472398" y="1207354"/>
                  <a:ext cx="1526333" cy="1494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15"/>
                    </a:lnSpc>
                  </a:pPr>
                  <a:r>
                    <a:rPr lang="en-US" sz="949" dirty="0">
                      <a:solidFill>
                        <a:srgbClr val="2A3152"/>
                      </a:solidFill>
                      <a:latin typeface="Poppins" panose="00000500000000000000" pitchFamily="2" charset="0"/>
                    </a:rPr>
                    <a:t>EcoSpace Designs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CB005EA-8185-4881-81C6-52FEFCDCF96A}"/>
                  </a:ext>
                </a:extLst>
              </p:cNvPr>
              <p:cNvGrpSpPr/>
              <p:nvPr/>
            </p:nvGrpSpPr>
            <p:grpSpPr>
              <a:xfrm>
                <a:off x="756000" y="756196"/>
                <a:ext cx="4085371" cy="595987"/>
                <a:chOff x="756000" y="756196"/>
                <a:chExt cx="4085371" cy="595987"/>
              </a:xfrm>
            </p:grpSpPr>
            <p:sp>
              <p:nvSpPr>
                <p:cNvPr id="106" name="TextBox 106"/>
                <p:cNvSpPr txBox="1"/>
                <p:nvPr/>
              </p:nvSpPr>
              <p:spPr>
                <a:xfrm>
                  <a:off x="756000" y="1128789"/>
                  <a:ext cx="2224916" cy="223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92"/>
                    </a:lnSpc>
                  </a:pPr>
                  <a:r>
                    <a:rPr lang="en-US" sz="1400" dirty="0">
                      <a:solidFill>
                        <a:srgbClr val="2A3152"/>
                      </a:solidFill>
                      <a:latin typeface="Poppins" panose="00000500000000000000" pitchFamily="2" charset="0"/>
                    </a:rPr>
                    <a:t>for small business</a:t>
                  </a:r>
                </a:p>
              </p:txBody>
            </p:sp>
            <p:sp>
              <p:nvSpPr>
                <p:cNvPr id="107" name="TextBox 107"/>
                <p:cNvSpPr txBox="1"/>
                <p:nvPr/>
              </p:nvSpPr>
              <p:spPr>
                <a:xfrm>
                  <a:off x="756000" y="756196"/>
                  <a:ext cx="4085371" cy="3191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375"/>
                    </a:lnSpc>
                  </a:pPr>
                  <a:r>
                    <a:rPr lang="en-US" sz="2199" b="1" dirty="0">
                      <a:solidFill>
                        <a:srgbClr val="2A3152"/>
                      </a:solidFill>
                      <a:latin typeface="Poppins" panose="00000500000000000000" pitchFamily="2" charset="0"/>
                    </a:rPr>
                    <a:t>ORGANIZATIONAL CHART </a:t>
                  </a:r>
                </a:p>
              </p:txBody>
            </p:sp>
          </p:grpSp>
        </p:grpSp>
        <p:sp>
          <p:nvSpPr>
            <p:cNvPr id="108" name="TemplateLAB"/>
            <p:cNvSpPr/>
            <p:nvPr/>
          </p:nvSpPr>
          <p:spPr>
            <a:xfrm>
              <a:off x="5017532" y="7004226"/>
              <a:ext cx="658336" cy="108625"/>
            </a:xfrm>
            <a:custGeom>
              <a:avLst/>
              <a:gdLst/>
              <a:ahLst/>
              <a:cxnLst/>
              <a:rect l="l" t="t" r="r" b="b"/>
              <a:pathLst>
                <a:path w="658336" h="108625">
                  <a:moveTo>
                    <a:pt x="0" y="0"/>
                  </a:moveTo>
                  <a:lnTo>
                    <a:pt x="658336" y="0"/>
                  </a:lnTo>
                  <a:lnTo>
                    <a:pt x="658336" y="108625"/>
                  </a:lnTo>
                  <a:lnTo>
                    <a:pt x="0" y="108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60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Poppins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Organizational Chart Templates (Landscape)</dc:title>
  <dc:creator>Hoang Anh</dc:creator>
  <cp:lastModifiedBy>Hoang Anh</cp:lastModifiedBy>
  <cp:revision>10</cp:revision>
  <dcterms:created xsi:type="dcterms:W3CDTF">2006-08-16T00:00:00Z</dcterms:created>
  <dcterms:modified xsi:type="dcterms:W3CDTF">2024-01-11T09:59:36Z</dcterms:modified>
  <dc:identifier>DAF5ioSBtJE</dc:identifier>
</cp:coreProperties>
</file>