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548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4">
            <a:extLst>
              <a:ext uri="{FF2B5EF4-FFF2-40B4-BE49-F238E27FC236}">
                <a16:creationId xmlns:a16="http://schemas.microsoft.com/office/drawing/2014/main" id="{AA5DB536-13E3-6EA1-4EB8-A964F9D972EC}"/>
              </a:ext>
            </a:extLst>
          </p:cNvPr>
          <p:cNvGrpSpPr/>
          <p:nvPr/>
        </p:nvGrpSpPr>
        <p:grpSpPr>
          <a:xfrm>
            <a:off x="724502" y="674147"/>
            <a:ext cx="9547401" cy="6192656"/>
            <a:chOff x="724502" y="674147"/>
            <a:chExt cx="9547401" cy="6192656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2C45B00-49BD-AA74-15AC-92535D744C81}"/>
                </a:ext>
              </a:extLst>
            </p:cNvPr>
            <p:cNvGrpSpPr/>
            <p:nvPr/>
          </p:nvGrpSpPr>
          <p:grpSpPr>
            <a:xfrm>
              <a:off x="1373263" y="1473993"/>
              <a:ext cx="7951594" cy="4851353"/>
              <a:chOff x="1373263" y="1473993"/>
              <a:chExt cx="7951594" cy="4851353"/>
            </a:xfrm>
          </p:grpSpPr>
          <p:sp>
            <p:nvSpPr>
              <p:cNvPr id="58" name="AutoShape 58"/>
              <p:cNvSpPr/>
              <p:nvPr/>
            </p:nvSpPr>
            <p:spPr>
              <a:xfrm>
                <a:off x="1373263" y="2615664"/>
                <a:ext cx="7945474" cy="0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 flipV="1">
                <a:off x="5346000" y="1473993"/>
                <a:ext cx="0" cy="1504949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8030818" y="1483713"/>
                <a:ext cx="597548" cy="0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 flipV="1">
                <a:off x="5346000" y="1483713"/>
                <a:ext cx="1364944" cy="0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 flipV="1">
                <a:off x="1373263" y="2606138"/>
                <a:ext cx="0" cy="372805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AutoShape 66"/>
              <p:cNvSpPr/>
              <p:nvPr/>
            </p:nvSpPr>
            <p:spPr>
              <a:xfrm flipV="1">
                <a:off x="1373263" y="4464050"/>
                <a:ext cx="0" cy="433673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 flipV="1">
                <a:off x="3359632" y="4464050"/>
                <a:ext cx="0" cy="433673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 flipV="1">
                <a:off x="5346000" y="4464050"/>
                <a:ext cx="0" cy="433673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AutoShape 69"/>
              <p:cNvSpPr/>
              <p:nvPr/>
            </p:nvSpPr>
            <p:spPr>
              <a:xfrm flipV="1">
                <a:off x="7332368" y="4464050"/>
                <a:ext cx="0" cy="433673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 flipV="1">
                <a:off x="9318737" y="4464050"/>
                <a:ext cx="0" cy="433673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1" name="AutoShape 71"/>
              <p:cNvSpPr/>
              <p:nvPr/>
            </p:nvSpPr>
            <p:spPr>
              <a:xfrm flipV="1">
                <a:off x="1373263" y="5509421"/>
                <a:ext cx="0" cy="815925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72"/>
              <p:cNvSpPr/>
              <p:nvPr/>
            </p:nvSpPr>
            <p:spPr>
              <a:xfrm flipH="1" flipV="1">
                <a:off x="5358048" y="5540884"/>
                <a:ext cx="0" cy="781334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AutoShape 73"/>
              <p:cNvSpPr/>
              <p:nvPr/>
            </p:nvSpPr>
            <p:spPr>
              <a:xfrm flipH="1" flipV="1">
                <a:off x="9312617" y="5509421"/>
                <a:ext cx="12240" cy="815925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AutoShape 74"/>
              <p:cNvSpPr/>
              <p:nvPr/>
            </p:nvSpPr>
            <p:spPr>
              <a:xfrm flipV="1">
                <a:off x="4115108" y="5965031"/>
                <a:ext cx="0" cy="354012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AutoShape 140"/>
              <p:cNvSpPr/>
              <p:nvPr/>
            </p:nvSpPr>
            <p:spPr>
              <a:xfrm>
                <a:off x="4115109" y="5974881"/>
                <a:ext cx="2486264" cy="0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62">
                <a:extLst>
                  <a:ext uri="{FF2B5EF4-FFF2-40B4-BE49-F238E27FC236}">
                    <a16:creationId xmlns:a16="http://schemas.microsoft.com/office/drawing/2014/main" id="{00D42E5F-3A43-3E56-E9AA-D16B1BA4B1DD}"/>
                  </a:ext>
                </a:extLst>
              </p:cNvPr>
              <p:cNvSpPr/>
              <p:nvPr/>
            </p:nvSpPr>
            <p:spPr>
              <a:xfrm flipV="1">
                <a:off x="3359631" y="2606138"/>
                <a:ext cx="0" cy="372805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62">
                <a:extLst>
                  <a:ext uri="{FF2B5EF4-FFF2-40B4-BE49-F238E27FC236}">
                    <a16:creationId xmlns:a16="http://schemas.microsoft.com/office/drawing/2014/main" id="{4CF2721B-1ED6-5021-4F6C-0E6115F3D725}"/>
                  </a:ext>
                </a:extLst>
              </p:cNvPr>
              <p:cNvSpPr/>
              <p:nvPr/>
            </p:nvSpPr>
            <p:spPr>
              <a:xfrm flipV="1">
                <a:off x="7332368" y="2606138"/>
                <a:ext cx="0" cy="372805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62">
                <a:extLst>
                  <a:ext uri="{FF2B5EF4-FFF2-40B4-BE49-F238E27FC236}">
                    <a16:creationId xmlns:a16="http://schemas.microsoft.com/office/drawing/2014/main" id="{0F16907C-A53D-6F73-0A9C-FDA680B4D2EF}"/>
                  </a:ext>
                </a:extLst>
              </p:cNvPr>
              <p:cNvSpPr/>
              <p:nvPr/>
            </p:nvSpPr>
            <p:spPr>
              <a:xfrm flipV="1">
                <a:off x="9318737" y="2606138"/>
                <a:ext cx="0" cy="372805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AutoShape 74">
                <a:extLst>
                  <a:ext uri="{FF2B5EF4-FFF2-40B4-BE49-F238E27FC236}">
                    <a16:creationId xmlns:a16="http://schemas.microsoft.com/office/drawing/2014/main" id="{37F4A6A5-BDCC-CD09-C123-4F170ED9130E}"/>
                  </a:ext>
                </a:extLst>
              </p:cNvPr>
              <p:cNvSpPr/>
              <p:nvPr/>
            </p:nvSpPr>
            <p:spPr>
              <a:xfrm flipV="1">
                <a:off x="6601372" y="5965031"/>
                <a:ext cx="0" cy="357187"/>
              </a:xfrm>
              <a:prstGeom prst="line">
                <a:avLst/>
              </a:prstGeom>
              <a:ln w="19050" cap="flat">
                <a:solidFill>
                  <a:srgbClr val="C2C2C2"/>
                </a:solidFill>
                <a:prstDash val="solid"/>
                <a:headEnd type="oval" w="med" len="med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145FB12-367A-4CC6-1A6A-9DC2783AC02B}"/>
                </a:ext>
              </a:extLst>
            </p:cNvPr>
            <p:cNvGrpSpPr/>
            <p:nvPr/>
          </p:nvGrpSpPr>
          <p:grpSpPr>
            <a:xfrm>
              <a:off x="743760" y="693197"/>
              <a:ext cx="9204480" cy="6173606"/>
              <a:chOff x="743760" y="693197"/>
              <a:chExt cx="9204480" cy="6173606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DF74D5F-21C5-4649-C65A-9E26FA9E7CB1}"/>
                  </a:ext>
                </a:extLst>
              </p:cNvPr>
              <p:cNvGrpSpPr/>
              <p:nvPr/>
            </p:nvGrpSpPr>
            <p:grpSpPr>
              <a:xfrm>
                <a:off x="6710944" y="693197"/>
                <a:ext cx="1319874" cy="1512964"/>
                <a:chOff x="6710944" y="693197"/>
                <a:chExt cx="1319874" cy="1512964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6710944" y="693197"/>
                  <a:ext cx="1319874" cy="151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847" h="580995">
                      <a:moveTo>
                        <a:pt x="58657" y="0"/>
                      </a:moveTo>
                      <a:lnTo>
                        <a:pt x="448190" y="0"/>
                      </a:lnTo>
                      <a:cubicBezTo>
                        <a:pt x="463747" y="0"/>
                        <a:pt x="478667" y="6180"/>
                        <a:pt x="489667" y="17180"/>
                      </a:cubicBezTo>
                      <a:cubicBezTo>
                        <a:pt x="500667" y="28180"/>
                        <a:pt x="506847" y="43100"/>
                        <a:pt x="506847" y="58657"/>
                      </a:cubicBezTo>
                      <a:lnTo>
                        <a:pt x="506847" y="522339"/>
                      </a:lnTo>
                      <a:cubicBezTo>
                        <a:pt x="506847" y="554734"/>
                        <a:pt x="480585" y="580995"/>
                        <a:pt x="448190" y="580995"/>
                      </a:cubicBezTo>
                      <a:lnTo>
                        <a:pt x="58657" y="580995"/>
                      </a:lnTo>
                      <a:cubicBezTo>
                        <a:pt x="26261" y="580995"/>
                        <a:pt x="0" y="554734"/>
                        <a:pt x="0" y="522339"/>
                      </a:cubicBezTo>
                      <a:lnTo>
                        <a:pt x="0" y="58657"/>
                      </a:lnTo>
                      <a:cubicBezTo>
                        <a:pt x="0" y="26261"/>
                        <a:pt x="26261" y="0"/>
                        <a:pt x="58657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911B194B-58E1-0051-3847-2910F10859B7}"/>
                    </a:ext>
                  </a:extLst>
                </p:cNvPr>
                <p:cNvGrpSpPr/>
                <p:nvPr/>
              </p:nvGrpSpPr>
              <p:grpSpPr>
                <a:xfrm>
                  <a:off x="6741378" y="827498"/>
                  <a:ext cx="1259006" cy="1244362"/>
                  <a:chOff x="6741378" y="828313"/>
                  <a:chExt cx="1259006" cy="1244362"/>
                </a:xfrm>
              </p:grpSpPr>
              <p:sp>
                <p:nvSpPr>
                  <p:cNvPr id="10" name="Freeform 10"/>
                  <p:cNvSpPr/>
                  <p:nvPr/>
                </p:nvSpPr>
                <p:spPr>
                  <a:xfrm>
                    <a:off x="6966365" y="828313"/>
                    <a:ext cx="809033" cy="809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 l="-14334" t="-13318" r="-19731" b="-87904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" name="TextBox 11"/>
                  <p:cNvSpPr txBox="1"/>
                  <p:nvPr/>
                </p:nvSpPr>
                <p:spPr>
                  <a:xfrm>
                    <a:off x="6741378" y="1706120"/>
                    <a:ext cx="1259006" cy="20050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Alex Turner</a:t>
                    </a:r>
                  </a:p>
                </p:txBody>
              </p:sp>
              <p:sp>
                <p:nvSpPr>
                  <p:cNvPr id="12" name="TextBox 12"/>
                  <p:cNvSpPr txBox="1"/>
                  <p:nvPr/>
                </p:nvSpPr>
                <p:spPr>
                  <a:xfrm>
                    <a:off x="6855434" y="1910708"/>
                    <a:ext cx="1030894" cy="1619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General Manager</a:t>
                    </a: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798047E-F6F4-6053-BB29-01B15545418A}"/>
                  </a:ext>
                </a:extLst>
              </p:cNvPr>
              <p:cNvGrpSpPr/>
              <p:nvPr/>
            </p:nvGrpSpPr>
            <p:grpSpPr>
              <a:xfrm>
                <a:off x="8628366" y="693197"/>
                <a:ext cx="1319874" cy="1512964"/>
                <a:chOff x="8628366" y="693197"/>
                <a:chExt cx="1319874" cy="1512964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8628366" y="693197"/>
                  <a:ext cx="1319874" cy="151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847" h="580995">
                      <a:moveTo>
                        <a:pt x="58657" y="0"/>
                      </a:moveTo>
                      <a:lnTo>
                        <a:pt x="448190" y="0"/>
                      </a:lnTo>
                      <a:cubicBezTo>
                        <a:pt x="463747" y="0"/>
                        <a:pt x="478667" y="6180"/>
                        <a:pt x="489667" y="17180"/>
                      </a:cubicBezTo>
                      <a:cubicBezTo>
                        <a:pt x="500667" y="28180"/>
                        <a:pt x="506847" y="43100"/>
                        <a:pt x="506847" y="58657"/>
                      </a:cubicBezTo>
                      <a:lnTo>
                        <a:pt x="506847" y="522339"/>
                      </a:lnTo>
                      <a:cubicBezTo>
                        <a:pt x="506847" y="554734"/>
                        <a:pt x="480585" y="580995"/>
                        <a:pt x="448190" y="580995"/>
                      </a:cubicBezTo>
                      <a:lnTo>
                        <a:pt x="58657" y="580995"/>
                      </a:lnTo>
                      <a:cubicBezTo>
                        <a:pt x="26261" y="580995"/>
                        <a:pt x="0" y="554734"/>
                        <a:pt x="0" y="522339"/>
                      </a:cubicBezTo>
                      <a:lnTo>
                        <a:pt x="0" y="58657"/>
                      </a:lnTo>
                      <a:cubicBezTo>
                        <a:pt x="0" y="26261"/>
                        <a:pt x="26261" y="0"/>
                        <a:pt x="58657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1D3A736-F16D-5B09-A9BA-0D7C663665A5}"/>
                    </a:ext>
                  </a:extLst>
                </p:cNvPr>
                <p:cNvGrpSpPr/>
                <p:nvPr/>
              </p:nvGrpSpPr>
              <p:grpSpPr>
                <a:xfrm>
                  <a:off x="8658801" y="827498"/>
                  <a:ext cx="1259006" cy="1244362"/>
                  <a:chOff x="8658801" y="828313"/>
                  <a:chExt cx="1259006" cy="1244362"/>
                </a:xfrm>
              </p:grpSpPr>
              <p:sp>
                <p:nvSpPr>
                  <p:cNvPr id="79" name="Freeform 79"/>
                  <p:cNvSpPr/>
                  <p:nvPr/>
                </p:nvSpPr>
                <p:spPr>
                  <a:xfrm>
                    <a:off x="8883787" y="828313"/>
                    <a:ext cx="809033" cy="809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3"/>
                    <a:stretch>
                      <a:fillRect l="-28668" t="-23696" r="-24658" b="-106294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TextBox 80"/>
                  <p:cNvSpPr txBox="1"/>
                  <p:nvPr/>
                </p:nvSpPr>
                <p:spPr>
                  <a:xfrm>
                    <a:off x="8658801" y="1706120"/>
                    <a:ext cx="1259006" cy="20050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Olivia Bennett</a:t>
                    </a:r>
                  </a:p>
                </p:txBody>
              </p:sp>
              <p:sp>
                <p:nvSpPr>
                  <p:cNvPr id="81" name="TextBox 81"/>
                  <p:cNvSpPr txBox="1"/>
                  <p:nvPr/>
                </p:nvSpPr>
                <p:spPr>
                  <a:xfrm>
                    <a:off x="8772857" y="1910708"/>
                    <a:ext cx="1030894" cy="1619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CEO</a:t>
                    </a:r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0315926-249B-B3DC-B6C2-B7F25144BDF4}"/>
                  </a:ext>
                </a:extLst>
              </p:cNvPr>
              <p:cNvGrpSpPr/>
              <p:nvPr/>
            </p:nvGrpSpPr>
            <p:grpSpPr>
              <a:xfrm>
                <a:off x="743760" y="4941192"/>
                <a:ext cx="1259006" cy="599692"/>
                <a:chOff x="743760" y="4941192"/>
                <a:chExt cx="1259006" cy="599692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743760" y="4941192"/>
                  <a:ext cx="1259006" cy="59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230289">
                      <a:moveTo>
                        <a:pt x="67642" y="0"/>
                      </a:moveTo>
                      <a:lnTo>
                        <a:pt x="415831" y="0"/>
                      </a:lnTo>
                      <a:cubicBezTo>
                        <a:pt x="433771" y="0"/>
                        <a:pt x="450976" y="7126"/>
                        <a:pt x="463661" y="19812"/>
                      </a:cubicBezTo>
                      <a:cubicBezTo>
                        <a:pt x="476346" y="32497"/>
                        <a:pt x="483473" y="49702"/>
                        <a:pt x="483473" y="67642"/>
                      </a:cubicBezTo>
                      <a:lnTo>
                        <a:pt x="483473" y="162647"/>
                      </a:lnTo>
                      <a:cubicBezTo>
                        <a:pt x="483473" y="180587"/>
                        <a:pt x="476346" y="197792"/>
                        <a:pt x="463661" y="210477"/>
                      </a:cubicBezTo>
                      <a:cubicBezTo>
                        <a:pt x="450976" y="223162"/>
                        <a:pt x="433771" y="230289"/>
                        <a:pt x="415831" y="230289"/>
                      </a:cubicBezTo>
                      <a:lnTo>
                        <a:pt x="67642" y="230289"/>
                      </a:lnTo>
                      <a:cubicBezTo>
                        <a:pt x="49702" y="230289"/>
                        <a:pt x="32497" y="223162"/>
                        <a:pt x="19812" y="210477"/>
                      </a:cubicBezTo>
                      <a:cubicBezTo>
                        <a:pt x="7126" y="197792"/>
                        <a:pt x="0" y="180587"/>
                        <a:pt x="0" y="162647"/>
                      </a:cubicBezTo>
                      <a:lnTo>
                        <a:pt x="0" y="67642"/>
                      </a:lnTo>
                      <a:cubicBezTo>
                        <a:pt x="0" y="49702"/>
                        <a:pt x="7126" y="32497"/>
                        <a:pt x="19812" y="19812"/>
                      </a:cubicBezTo>
                      <a:cubicBezTo>
                        <a:pt x="32497" y="7126"/>
                        <a:pt x="49702" y="0"/>
                        <a:pt x="6764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D2B9BB49-5224-0463-32CE-7864FEB686DB}"/>
                    </a:ext>
                  </a:extLst>
                </p:cNvPr>
                <p:cNvGrpSpPr/>
                <p:nvPr/>
              </p:nvGrpSpPr>
              <p:grpSpPr>
                <a:xfrm>
                  <a:off x="856118" y="5076234"/>
                  <a:ext cx="1034290" cy="329608"/>
                  <a:chOff x="856118" y="5065518"/>
                  <a:chExt cx="1034290" cy="329608"/>
                </a:xfrm>
              </p:grpSpPr>
              <p:sp>
                <p:nvSpPr>
                  <p:cNvPr id="83" name="TextBox 83"/>
                  <p:cNvSpPr txBox="1"/>
                  <p:nvPr/>
                </p:nvSpPr>
                <p:spPr>
                  <a:xfrm>
                    <a:off x="856118" y="5065518"/>
                    <a:ext cx="1034290" cy="1743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540"/>
                      </a:lnSpc>
                      <a:spcBef>
                        <a:spcPct val="0"/>
                      </a:spcBef>
                    </a:pPr>
                    <a:r>
                      <a:rPr lang="en-US" sz="11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Mia Echo</a:t>
                    </a:r>
                  </a:p>
                </p:txBody>
              </p:sp>
              <p:sp>
                <p:nvSpPr>
                  <p:cNvPr id="84" name="TextBox 84"/>
                  <p:cNvSpPr txBox="1"/>
                  <p:nvPr/>
                </p:nvSpPr>
                <p:spPr>
                  <a:xfrm>
                    <a:off x="922227" y="5244155"/>
                    <a:ext cx="902073" cy="150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 Leader A</a:t>
                    </a:r>
                  </a:p>
                </p:txBody>
              </p:sp>
            </p:grp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BFAEF51-3C94-4799-01A5-21359651AD16}"/>
                  </a:ext>
                </a:extLst>
              </p:cNvPr>
              <p:cNvGrpSpPr/>
              <p:nvPr/>
            </p:nvGrpSpPr>
            <p:grpSpPr>
              <a:xfrm>
                <a:off x="2730128" y="4941192"/>
                <a:ext cx="1259006" cy="599692"/>
                <a:chOff x="2730128" y="4941192"/>
                <a:chExt cx="1259006" cy="599692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2730128" y="4941192"/>
                  <a:ext cx="1259006" cy="59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230289">
                      <a:moveTo>
                        <a:pt x="67642" y="0"/>
                      </a:moveTo>
                      <a:lnTo>
                        <a:pt x="415831" y="0"/>
                      </a:lnTo>
                      <a:cubicBezTo>
                        <a:pt x="433771" y="0"/>
                        <a:pt x="450976" y="7126"/>
                        <a:pt x="463661" y="19812"/>
                      </a:cubicBezTo>
                      <a:cubicBezTo>
                        <a:pt x="476346" y="32497"/>
                        <a:pt x="483473" y="49702"/>
                        <a:pt x="483473" y="67642"/>
                      </a:cubicBezTo>
                      <a:lnTo>
                        <a:pt x="483473" y="162647"/>
                      </a:lnTo>
                      <a:cubicBezTo>
                        <a:pt x="483473" y="180587"/>
                        <a:pt x="476346" y="197792"/>
                        <a:pt x="463661" y="210477"/>
                      </a:cubicBezTo>
                      <a:cubicBezTo>
                        <a:pt x="450976" y="223162"/>
                        <a:pt x="433771" y="230289"/>
                        <a:pt x="415831" y="230289"/>
                      </a:cubicBezTo>
                      <a:lnTo>
                        <a:pt x="67642" y="230289"/>
                      </a:lnTo>
                      <a:cubicBezTo>
                        <a:pt x="49702" y="230289"/>
                        <a:pt x="32497" y="223162"/>
                        <a:pt x="19812" y="210477"/>
                      </a:cubicBezTo>
                      <a:cubicBezTo>
                        <a:pt x="7126" y="197792"/>
                        <a:pt x="0" y="180587"/>
                        <a:pt x="0" y="162647"/>
                      </a:cubicBezTo>
                      <a:lnTo>
                        <a:pt x="0" y="67642"/>
                      </a:lnTo>
                      <a:cubicBezTo>
                        <a:pt x="0" y="49702"/>
                        <a:pt x="7126" y="32497"/>
                        <a:pt x="19812" y="19812"/>
                      </a:cubicBezTo>
                      <a:cubicBezTo>
                        <a:pt x="32497" y="7126"/>
                        <a:pt x="49702" y="0"/>
                        <a:pt x="6764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00E98A74-29B1-0A07-68A2-F165CE084E4C}"/>
                    </a:ext>
                  </a:extLst>
                </p:cNvPr>
                <p:cNvGrpSpPr/>
                <p:nvPr/>
              </p:nvGrpSpPr>
              <p:grpSpPr>
                <a:xfrm>
                  <a:off x="2842486" y="5076234"/>
                  <a:ext cx="1034290" cy="329608"/>
                  <a:chOff x="2842487" y="5065518"/>
                  <a:chExt cx="1034290" cy="329608"/>
                </a:xfrm>
              </p:grpSpPr>
              <p:sp>
                <p:nvSpPr>
                  <p:cNvPr id="86" name="TextBox 86"/>
                  <p:cNvSpPr txBox="1"/>
                  <p:nvPr/>
                </p:nvSpPr>
                <p:spPr>
                  <a:xfrm>
                    <a:off x="2842487" y="5065518"/>
                    <a:ext cx="1034290" cy="1743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540"/>
                      </a:lnSpc>
                      <a:spcBef>
                        <a:spcPct val="0"/>
                      </a:spcBef>
                    </a:pPr>
                    <a:r>
                      <a:rPr lang="en-US" sz="11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Finn Storm</a:t>
                    </a:r>
                  </a:p>
                </p:txBody>
              </p:sp>
              <p:sp>
                <p:nvSpPr>
                  <p:cNvPr id="87" name="TextBox 87"/>
                  <p:cNvSpPr txBox="1"/>
                  <p:nvPr/>
                </p:nvSpPr>
                <p:spPr>
                  <a:xfrm>
                    <a:off x="2908596" y="5244155"/>
                    <a:ext cx="902073" cy="150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 Leader B</a:t>
                    </a:r>
                  </a:p>
                </p:txBody>
              </p:sp>
            </p:grp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D5D93DE-993E-8DF4-5D68-1B65E11D87A0}"/>
                  </a:ext>
                </a:extLst>
              </p:cNvPr>
              <p:cNvGrpSpPr/>
              <p:nvPr/>
            </p:nvGrpSpPr>
            <p:grpSpPr>
              <a:xfrm>
                <a:off x="4716497" y="4941192"/>
                <a:ext cx="1259006" cy="599692"/>
                <a:chOff x="4716497" y="4941192"/>
                <a:chExt cx="1259006" cy="599692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4716497" y="4941192"/>
                  <a:ext cx="1259006" cy="59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230289">
                      <a:moveTo>
                        <a:pt x="67642" y="0"/>
                      </a:moveTo>
                      <a:lnTo>
                        <a:pt x="415831" y="0"/>
                      </a:lnTo>
                      <a:cubicBezTo>
                        <a:pt x="433771" y="0"/>
                        <a:pt x="450976" y="7126"/>
                        <a:pt x="463661" y="19812"/>
                      </a:cubicBezTo>
                      <a:cubicBezTo>
                        <a:pt x="476346" y="32497"/>
                        <a:pt x="483473" y="49702"/>
                        <a:pt x="483473" y="67642"/>
                      </a:cubicBezTo>
                      <a:lnTo>
                        <a:pt x="483473" y="162647"/>
                      </a:lnTo>
                      <a:cubicBezTo>
                        <a:pt x="483473" y="180587"/>
                        <a:pt x="476346" y="197792"/>
                        <a:pt x="463661" y="210477"/>
                      </a:cubicBezTo>
                      <a:cubicBezTo>
                        <a:pt x="450976" y="223162"/>
                        <a:pt x="433771" y="230289"/>
                        <a:pt x="415831" y="230289"/>
                      </a:cubicBezTo>
                      <a:lnTo>
                        <a:pt x="67642" y="230289"/>
                      </a:lnTo>
                      <a:cubicBezTo>
                        <a:pt x="49702" y="230289"/>
                        <a:pt x="32497" y="223162"/>
                        <a:pt x="19812" y="210477"/>
                      </a:cubicBezTo>
                      <a:cubicBezTo>
                        <a:pt x="7126" y="197792"/>
                        <a:pt x="0" y="180587"/>
                        <a:pt x="0" y="162647"/>
                      </a:cubicBezTo>
                      <a:lnTo>
                        <a:pt x="0" y="67642"/>
                      </a:lnTo>
                      <a:cubicBezTo>
                        <a:pt x="0" y="49702"/>
                        <a:pt x="7126" y="32497"/>
                        <a:pt x="19812" y="19812"/>
                      </a:cubicBezTo>
                      <a:cubicBezTo>
                        <a:pt x="32497" y="7126"/>
                        <a:pt x="49702" y="0"/>
                        <a:pt x="6764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0BDB25E-537B-8FFB-101B-A084E11DCCDC}"/>
                    </a:ext>
                  </a:extLst>
                </p:cNvPr>
                <p:cNvGrpSpPr/>
                <p:nvPr/>
              </p:nvGrpSpPr>
              <p:grpSpPr>
                <a:xfrm>
                  <a:off x="4828855" y="5076234"/>
                  <a:ext cx="1034290" cy="329608"/>
                  <a:chOff x="4828855" y="5065518"/>
                  <a:chExt cx="1034290" cy="329608"/>
                </a:xfrm>
              </p:grpSpPr>
              <p:sp>
                <p:nvSpPr>
                  <p:cNvPr id="89" name="TextBox 89"/>
                  <p:cNvSpPr txBox="1"/>
                  <p:nvPr/>
                </p:nvSpPr>
                <p:spPr>
                  <a:xfrm>
                    <a:off x="4828855" y="5065518"/>
                    <a:ext cx="1034290" cy="1743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540"/>
                      </a:lnSpc>
                      <a:spcBef>
                        <a:spcPct val="0"/>
                      </a:spcBef>
                    </a:pPr>
                    <a:r>
                      <a:rPr lang="en-US" sz="11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Ava Ember</a:t>
                    </a:r>
                  </a:p>
                </p:txBody>
              </p:sp>
              <p:sp>
                <p:nvSpPr>
                  <p:cNvPr id="90" name="TextBox 90"/>
                  <p:cNvSpPr txBox="1"/>
                  <p:nvPr/>
                </p:nvSpPr>
                <p:spPr>
                  <a:xfrm>
                    <a:off x="4894964" y="5244155"/>
                    <a:ext cx="902073" cy="150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 Leader C</a:t>
                    </a:r>
                  </a:p>
                </p:txBody>
              </p:sp>
            </p:grp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10C4A7A-E617-1C51-52E5-02B3FF618DA0}"/>
                  </a:ext>
                </a:extLst>
              </p:cNvPr>
              <p:cNvGrpSpPr/>
              <p:nvPr/>
            </p:nvGrpSpPr>
            <p:grpSpPr>
              <a:xfrm>
                <a:off x="6702865" y="4941192"/>
                <a:ext cx="1259006" cy="599692"/>
                <a:chOff x="6702865" y="4941192"/>
                <a:chExt cx="1259006" cy="599692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6702865" y="4941192"/>
                  <a:ext cx="1259006" cy="59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230289">
                      <a:moveTo>
                        <a:pt x="67642" y="0"/>
                      </a:moveTo>
                      <a:lnTo>
                        <a:pt x="415831" y="0"/>
                      </a:lnTo>
                      <a:cubicBezTo>
                        <a:pt x="433771" y="0"/>
                        <a:pt x="450976" y="7126"/>
                        <a:pt x="463661" y="19812"/>
                      </a:cubicBezTo>
                      <a:cubicBezTo>
                        <a:pt x="476346" y="32497"/>
                        <a:pt x="483473" y="49702"/>
                        <a:pt x="483473" y="67642"/>
                      </a:cubicBezTo>
                      <a:lnTo>
                        <a:pt x="483473" y="162647"/>
                      </a:lnTo>
                      <a:cubicBezTo>
                        <a:pt x="483473" y="180587"/>
                        <a:pt x="476346" y="197792"/>
                        <a:pt x="463661" y="210477"/>
                      </a:cubicBezTo>
                      <a:cubicBezTo>
                        <a:pt x="450976" y="223162"/>
                        <a:pt x="433771" y="230289"/>
                        <a:pt x="415831" y="230289"/>
                      </a:cubicBezTo>
                      <a:lnTo>
                        <a:pt x="67642" y="230289"/>
                      </a:lnTo>
                      <a:cubicBezTo>
                        <a:pt x="49702" y="230289"/>
                        <a:pt x="32497" y="223162"/>
                        <a:pt x="19812" y="210477"/>
                      </a:cubicBezTo>
                      <a:cubicBezTo>
                        <a:pt x="7126" y="197792"/>
                        <a:pt x="0" y="180587"/>
                        <a:pt x="0" y="162647"/>
                      </a:cubicBezTo>
                      <a:lnTo>
                        <a:pt x="0" y="67642"/>
                      </a:lnTo>
                      <a:cubicBezTo>
                        <a:pt x="0" y="49702"/>
                        <a:pt x="7126" y="32497"/>
                        <a:pt x="19812" y="19812"/>
                      </a:cubicBezTo>
                      <a:cubicBezTo>
                        <a:pt x="32497" y="7126"/>
                        <a:pt x="49702" y="0"/>
                        <a:pt x="6764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B0DA47C0-2AA6-A191-31B3-CB0553E9A05E}"/>
                    </a:ext>
                  </a:extLst>
                </p:cNvPr>
                <p:cNvGrpSpPr/>
                <p:nvPr/>
              </p:nvGrpSpPr>
              <p:grpSpPr>
                <a:xfrm>
                  <a:off x="6815223" y="5076234"/>
                  <a:ext cx="1034290" cy="329608"/>
                  <a:chOff x="6815223" y="5065518"/>
                  <a:chExt cx="1034290" cy="329608"/>
                </a:xfrm>
              </p:grpSpPr>
              <p:sp>
                <p:nvSpPr>
                  <p:cNvPr id="92" name="TextBox 92"/>
                  <p:cNvSpPr txBox="1"/>
                  <p:nvPr/>
                </p:nvSpPr>
                <p:spPr>
                  <a:xfrm>
                    <a:off x="6815223" y="5065518"/>
                    <a:ext cx="1034290" cy="1743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540"/>
                      </a:lnSpc>
                      <a:spcBef>
                        <a:spcPct val="0"/>
                      </a:spcBef>
                    </a:pPr>
                    <a:r>
                      <a:rPr lang="en-US" sz="11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Ty Nova</a:t>
                    </a:r>
                  </a:p>
                </p:txBody>
              </p:sp>
              <p:sp>
                <p:nvSpPr>
                  <p:cNvPr id="93" name="TextBox 93"/>
                  <p:cNvSpPr txBox="1"/>
                  <p:nvPr/>
                </p:nvSpPr>
                <p:spPr>
                  <a:xfrm>
                    <a:off x="6881332" y="5244155"/>
                    <a:ext cx="902073" cy="150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 Leader D</a:t>
                    </a:r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8F08651E-CE2B-94D2-ECD8-3E6EE31E7C0B}"/>
                  </a:ext>
                </a:extLst>
              </p:cNvPr>
              <p:cNvGrpSpPr/>
              <p:nvPr/>
            </p:nvGrpSpPr>
            <p:grpSpPr>
              <a:xfrm>
                <a:off x="8689234" y="4941192"/>
                <a:ext cx="1259006" cy="599692"/>
                <a:chOff x="8689234" y="4941192"/>
                <a:chExt cx="1259006" cy="599692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8689234" y="4941192"/>
                  <a:ext cx="1259006" cy="599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230289">
                      <a:moveTo>
                        <a:pt x="67642" y="0"/>
                      </a:moveTo>
                      <a:lnTo>
                        <a:pt x="415831" y="0"/>
                      </a:lnTo>
                      <a:cubicBezTo>
                        <a:pt x="433771" y="0"/>
                        <a:pt x="450976" y="7126"/>
                        <a:pt x="463661" y="19812"/>
                      </a:cubicBezTo>
                      <a:cubicBezTo>
                        <a:pt x="476346" y="32497"/>
                        <a:pt x="483473" y="49702"/>
                        <a:pt x="483473" y="67642"/>
                      </a:cubicBezTo>
                      <a:lnTo>
                        <a:pt x="483473" y="162647"/>
                      </a:lnTo>
                      <a:cubicBezTo>
                        <a:pt x="483473" y="180587"/>
                        <a:pt x="476346" y="197792"/>
                        <a:pt x="463661" y="210477"/>
                      </a:cubicBezTo>
                      <a:cubicBezTo>
                        <a:pt x="450976" y="223162"/>
                        <a:pt x="433771" y="230289"/>
                        <a:pt x="415831" y="230289"/>
                      </a:cubicBezTo>
                      <a:lnTo>
                        <a:pt x="67642" y="230289"/>
                      </a:lnTo>
                      <a:cubicBezTo>
                        <a:pt x="49702" y="230289"/>
                        <a:pt x="32497" y="223162"/>
                        <a:pt x="19812" y="210477"/>
                      </a:cubicBezTo>
                      <a:cubicBezTo>
                        <a:pt x="7126" y="197792"/>
                        <a:pt x="0" y="180587"/>
                        <a:pt x="0" y="162647"/>
                      </a:cubicBezTo>
                      <a:lnTo>
                        <a:pt x="0" y="67642"/>
                      </a:lnTo>
                      <a:cubicBezTo>
                        <a:pt x="0" y="49702"/>
                        <a:pt x="7126" y="32497"/>
                        <a:pt x="19812" y="19812"/>
                      </a:cubicBezTo>
                      <a:cubicBezTo>
                        <a:pt x="32497" y="7126"/>
                        <a:pt x="49702" y="0"/>
                        <a:pt x="6764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EC76D21A-7442-2A16-747C-7EE77A635F99}"/>
                    </a:ext>
                  </a:extLst>
                </p:cNvPr>
                <p:cNvGrpSpPr/>
                <p:nvPr/>
              </p:nvGrpSpPr>
              <p:grpSpPr>
                <a:xfrm>
                  <a:off x="8801591" y="5076234"/>
                  <a:ext cx="1034290" cy="329608"/>
                  <a:chOff x="8801592" y="5065518"/>
                  <a:chExt cx="1034290" cy="329608"/>
                </a:xfrm>
              </p:grpSpPr>
              <p:sp>
                <p:nvSpPr>
                  <p:cNvPr id="95" name="TextBox 95"/>
                  <p:cNvSpPr txBox="1"/>
                  <p:nvPr/>
                </p:nvSpPr>
                <p:spPr>
                  <a:xfrm>
                    <a:off x="8801592" y="5065518"/>
                    <a:ext cx="1034290" cy="17434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540"/>
                      </a:lnSpc>
                      <a:spcBef>
                        <a:spcPct val="0"/>
                      </a:spcBef>
                    </a:pPr>
                    <a:r>
                      <a:rPr lang="en-US" sz="11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Zoe Frost</a:t>
                    </a:r>
                  </a:p>
                </p:txBody>
              </p:sp>
              <p:sp>
                <p:nvSpPr>
                  <p:cNvPr id="96" name="TextBox 96"/>
                  <p:cNvSpPr txBox="1"/>
                  <p:nvPr/>
                </p:nvSpPr>
                <p:spPr>
                  <a:xfrm>
                    <a:off x="8867701" y="5244155"/>
                    <a:ext cx="902073" cy="150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 Leader E</a:t>
                    </a:r>
                  </a:p>
                </p:txBody>
              </p:sp>
            </p:grp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AF762341-7566-5712-A4C0-4864E3A076CB}"/>
                  </a:ext>
                </a:extLst>
              </p:cNvPr>
              <p:cNvGrpSpPr/>
              <p:nvPr/>
            </p:nvGrpSpPr>
            <p:grpSpPr>
              <a:xfrm>
                <a:off x="865856" y="6373032"/>
                <a:ext cx="1014815" cy="493771"/>
                <a:chOff x="865856" y="6373032"/>
                <a:chExt cx="1014815" cy="493771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865856" y="6373032"/>
                  <a:ext cx="1014815" cy="493771"/>
                </a:xfrm>
                <a:prstGeom prst="roundRect">
                  <a:avLst>
                    <a:gd name="adj" fmla="val 30813"/>
                  </a:avLst>
                </a:pr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24ACBC49-1D20-C38F-9B65-6FF66C5FACBA}"/>
                    </a:ext>
                  </a:extLst>
                </p:cNvPr>
                <p:cNvGrpSpPr/>
                <p:nvPr/>
              </p:nvGrpSpPr>
              <p:grpSpPr>
                <a:xfrm>
                  <a:off x="956421" y="6484869"/>
                  <a:ext cx="833684" cy="270098"/>
                  <a:chOff x="956421" y="6467510"/>
                  <a:chExt cx="833684" cy="270098"/>
                </a:xfrm>
              </p:grpSpPr>
              <p:sp>
                <p:nvSpPr>
                  <p:cNvPr id="98" name="TextBox 98"/>
                  <p:cNvSpPr txBox="1"/>
                  <p:nvPr/>
                </p:nvSpPr>
                <p:spPr>
                  <a:xfrm>
                    <a:off x="956421" y="6467510"/>
                    <a:ext cx="833684" cy="1521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Kai Spark</a:t>
                    </a:r>
                  </a:p>
                </p:txBody>
              </p:sp>
              <p:sp>
                <p:nvSpPr>
                  <p:cNvPr id="99" name="TextBox 99"/>
                  <p:cNvSpPr txBox="1"/>
                  <p:nvPr/>
                </p:nvSpPr>
                <p:spPr>
                  <a:xfrm>
                    <a:off x="1009708" y="6610009"/>
                    <a:ext cx="727111" cy="12759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19"/>
                      </a:lnSpc>
                      <a:spcBef>
                        <a:spcPct val="0"/>
                      </a:spcBef>
                    </a:pPr>
                    <a:r>
                      <a:rPr lang="en-US" sz="7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Employee</a:t>
                    </a:r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9C6D0A3D-0390-8173-5989-F8B1AB554FE6}"/>
                  </a:ext>
                </a:extLst>
              </p:cNvPr>
              <p:cNvGrpSpPr/>
              <p:nvPr/>
            </p:nvGrpSpPr>
            <p:grpSpPr>
              <a:xfrm>
                <a:off x="3607701" y="6364920"/>
                <a:ext cx="1014815" cy="493771"/>
                <a:chOff x="3607701" y="6364920"/>
                <a:chExt cx="1014815" cy="493771"/>
              </a:xfrm>
            </p:grpSpPr>
            <p:sp>
              <p:nvSpPr>
                <p:cNvPr id="133" name="Freeform 29">
                  <a:extLst>
                    <a:ext uri="{FF2B5EF4-FFF2-40B4-BE49-F238E27FC236}">
                      <a16:creationId xmlns:a16="http://schemas.microsoft.com/office/drawing/2014/main" id="{053BD8EC-2AE7-4B8E-EB14-DD834546EE9B}"/>
                    </a:ext>
                  </a:extLst>
                </p:cNvPr>
                <p:cNvSpPr/>
                <p:nvPr/>
              </p:nvSpPr>
              <p:spPr>
                <a:xfrm>
                  <a:off x="3607701" y="6364920"/>
                  <a:ext cx="1014815" cy="493771"/>
                </a:xfrm>
                <a:prstGeom prst="roundRect">
                  <a:avLst>
                    <a:gd name="adj" fmla="val 30813"/>
                  </a:avLst>
                </a:pr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6558E496-A787-CC16-1AD8-B5BC9295C8AC}"/>
                    </a:ext>
                  </a:extLst>
                </p:cNvPr>
                <p:cNvGrpSpPr/>
                <p:nvPr/>
              </p:nvGrpSpPr>
              <p:grpSpPr>
                <a:xfrm>
                  <a:off x="3698267" y="6476757"/>
                  <a:ext cx="833684" cy="270098"/>
                  <a:chOff x="3698266" y="6467510"/>
                  <a:chExt cx="833684" cy="270098"/>
                </a:xfrm>
              </p:grpSpPr>
              <p:sp>
                <p:nvSpPr>
                  <p:cNvPr id="101" name="TextBox 101"/>
                  <p:cNvSpPr txBox="1"/>
                  <p:nvPr/>
                </p:nvSpPr>
                <p:spPr>
                  <a:xfrm>
                    <a:off x="3698266" y="6467510"/>
                    <a:ext cx="833684" cy="1521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Elle Flame</a:t>
                    </a:r>
                  </a:p>
                </p:txBody>
              </p:sp>
              <p:sp>
                <p:nvSpPr>
                  <p:cNvPr id="102" name="TextBox 102"/>
                  <p:cNvSpPr txBox="1"/>
                  <p:nvPr/>
                </p:nvSpPr>
                <p:spPr>
                  <a:xfrm>
                    <a:off x="3751553" y="6610009"/>
                    <a:ext cx="727111" cy="12759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19"/>
                      </a:lnSpc>
                      <a:spcBef>
                        <a:spcPct val="0"/>
                      </a:spcBef>
                    </a:pPr>
                    <a:r>
                      <a:rPr lang="en-US" sz="799" u="none" strike="noStrike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Employee</a:t>
                    </a:r>
                  </a:p>
                </p:txBody>
              </p:sp>
            </p:grp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FE922FAA-56B2-7570-308B-030FB205CFAA}"/>
                  </a:ext>
                </a:extLst>
              </p:cNvPr>
              <p:cNvGrpSpPr/>
              <p:nvPr/>
            </p:nvGrpSpPr>
            <p:grpSpPr>
              <a:xfrm>
                <a:off x="4850832" y="6364920"/>
                <a:ext cx="1014815" cy="493771"/>
                <a:chOff x="4850832" y="6364920"/>
                <a:chExt cx="1014815" cy="493771"/>
              </a:xfrm>
            </p:grpSpPr>
            <p:sp>
              <p:nvSpPr>
                <p:cNvPr id="141" name="Freeform 29">
                  <a:extLst>
                    <a:ext uri="{FF2B5EF4-FFF2-40B4-BE49-F238E27FC236}">
                      <a16:creationId xmlns:a16="http://schemas.microsoft.com/office/drawing/2014/main" id="{932879A3-AC90-CEFB-89D1-397C1CFE5D5C}"/>
                    </a:ext>
                  </a:extLst>
                </p:cNvPr>
                <p:cNvSpPr/>
                <p:nvPr/>
              </p:nvSpPr>
              <p:spPr>
                <a:xfrm>
                  <a:off x="4850832" y="6364920"/>
                  <a:ext cx="1014815" cy="493771"/>
                </a:xfrm>
                <a:prstGeom prst="roundRect">
                  <a:avLst>
                    <a:gd name="adj" fmla="val 30813"/>
                  </a:avLst>
                </a:pr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978C2DA9-2F91-0EDC-2BCA-B8FB5DCA6E9D}"/>
                    </a:ext>
                  </a:extLst>
                </p:cNvPr>
                <p:cNvGrpSpPr/>
                <p:nvPr/>
              </p:nvGrpSpPr>
              <p:grpSpPr>
                <a:xfrm>
                  <a:off x="4941397" y="6476757"/>
                  <a:ext cx="833684" cy="270098"/>
                  <a:chOff x="4941397" y="6467510"/>
                  <a:chExt cx="833684" cy="270098"/>
                </a:xfrm>
              </p:grpSpPr>
              <p:sp>
                <p:nvSpPr>
                  <p:cNvPr id="104" name="TextBox 104"/>
                  <p:cNvSpPr txBox="1"/>
                  <p:nvPr/>
                </p:nvSpPr>
                <p:spPr>
                  <a:xfrm>
                    <a:off x="4941397" y="6467510"/>
                    <a:ext cx="833684" cy="1521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Mia Zephyr</a:t>
                    </a:r>
                  </a:p>
                </p:txBody>
              </p:sp>
              <p:sp>
                <p:nvSpPr>
                  <p:cNvPr id="105" name="TextBox 105"/>
                  <p:cNvSpPr txBox="1"/>
                  <p:nvPr/>
                </p:nvSpPr>
                <p:spPr>
                  <a:xfrm>
                    <a:off x="4994684" y="6610009"/>
                    <a:ext cx="727111" cy="12759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19"/>
                      </a:lnSpc>
                      <a:spcBef>
                        <a:spcPct val="0"/>
                      </a:spcBef>
                    </a:pPr>
                    <a:r>
                      <a:rPr lang="en-US" sz="799" u="none" strike="noStrike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Employee</a:t>
                    </a:r>
                  </a:p>
                </p:txBody>
              </p:sp>
            </p:grp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70771AF8-D9C7-A0E6-175F-83220FF51C1A}"/>
                  </a:ext>
                </a:extLst>
              </p:cNvPr>
              <p:cNvGrpSpPr/>
              <p:nvPr/>
            </p:nvGrpSpPr>
            <p:grpSpPr>
              <a:xfrm>
                <a:off x="6093964" y="6364920"/>
                <a:ext cx="1014815" cy="493771"/>
                <a:chOff x="6093964" y="6364920"/>
                <a:chExt cx="1014815" cy="493771"/>
              </a:xfrm>
            </p:grpSpPr>
            <p:sp>
              <p:nvSpPr>
                <p:cNvPr id="142" name="Freeform 29">
                  <a:extLst>
                    <a:ext uri="{FF2B5EF4-FFF2-40B4-BE49-F238E27FC236}">
                      <a16:creationId xmlns:a16="http://schemas.microsoft.com/office/drawing/2014/main" id="{84647107-58D2-DCEE-35BB-05C06D66E733}"/>
                    </a:ext>
                  </a:extLst>
                </p:cNvPr>
                <p:cNvSpPr/>
                <p:nvPr/>
              </p:nvSpPr>
              <p:spPr>
                <a:xfrm>
                  <a:off x="6093964" y="6364920"/>
                  <a:ext cx="1014815" cy="493771"/>
                </a:xfrm>
                <a:prstGeom prst="roundRect">
                  <a:avLst>
                    <a:gd name="adj" fmla="val 30813"/>
                  </a:avLst>
                </a:pr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EA11B8FC-8F7F-597F-BC13-966CEED77C19}"/>
                    </a:ext>
                  </a:extLst>
                </p:cNvPr>
                <p:cNvGrpSpPr/>
                <p:nvPr/>
              </p:nvGrpSpPr>
              <p:grpSpPr>
                <a:xfrm>
                  <a:off x="6184529" y="6476757"/>
                  <a:ext cx="833684" cy="270098"/>
                  <a:chOff x="6184530" y="6467510"/>
                  <a:chExt cx="833684" cy="270098"/>
                </a:xfrm>
              </p:grpSpPr>
              <p:sp>
                <p:nvSpPr>
                  <p:cNvPr id="107" name="TextBox 107"/>
                  <p:cNvSpPr txBox="1"/>
                  <p:nvPr/>
                </p:nvSpPr>
                <p:spPr>
                  <a:xfrm>
                    <a:off x="6184530" y="6467510"/>
                    <a:ext cx="833684" cy="15212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Dex Frost</a:t>
                    </a:r>
                  </a:p>
                </p:txBody>
              </p:sp>
              <p:sp>
                <p:nvSpPr>
                  <p:cNvPr id="108" name="TextBox 108"/>
                  <p:cNvSpPr txBox="1"/>
                  <p:nvPr/>
                </p:nvSpPr>
                <p:spPr>
                  <a:xfrm>
                    <a:off x="6237817" y="6610009"/>
                    <a:ext cx="727111" cy="12759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19"/>
                      </a:lnSpc>
                      <a:spcBef>
                        <a:spcPct val="0"/>
                      </a:spcBef>
                    </a:pPr>
                    <a:r>
                      <a:rPr lang="en-US" sz="799" u="none" strike="noStrike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Employee</a:t>
                    </a:r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EEEE7450-4BFD-14EB-DB51-66C45A902B24}"/>
                  </a:ext>
                </a:extLst>
              </p:cNvPr>
              <p:cNvGrpSpPr/>
              <p:nvPr/>
            </p:nvGrpSpPr>
            <p:grpSpPr>
              <a:xfrm>
                <a:off x="8811329" y="6372243"/>
                <a:ext cx="1014815" cy="493771"/>
                <a:chOff x="8811329" y="6372243"/>
                <a:chExt cx="1014815" cy="493771"/>
              </a:xfrm>
            </p:grpSpPr>
            <p:sp>
              <p:nvSpPr>
                <p:cNvPr id="143" name="Freeform 29">
                  <a:extLst>
                    <a:ext uri="{FF2B5EF4-FFF2-40B4-BE49-F238E27FC236}">
                      <a16:creationId xmlns:a16="http://schemas.microsoft.com/office/drawing/2014/main" id="{2DCBEEEA-3B94-C3B2-6D69-5DE875063AB9}"/>
                    </a:ext>
                  </a:extLst>
                </p:cNvPr>
                <p:cNvSpPr/>
                <p:nvPr/>
              </p:nvSpPr>
              <p:spPr>
                <a:xfrm>
                  <a:off x="8811329" y="6372243"/>
                  <a:ext cx="1014815" cy="493771"/>
                </a:xfrm>
                <a:prstGeom prst="roundRect">
                  <a:avLst>
                    <a:gd name="adj" fmla="val 30813"/>
                  </a:avLst>
                </a:pr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F66486A5-9B86-40DF-AFFA-D9F8682D3F64}"/>
                    </a:ext>
                  </a:extLst>
                </p:cNvPr>
                <p:cNvGrpSpPr/>
                <p:nvPr/>
              </p:nvGrpSpPr>
              <p:grpSpPr>
                <a:xfrm>
                  <a:off x="8901895" y="6484079"/>
                  <a:ext cx="833684" cy="270098"/>
                  <a:chOff x="8901895" y="6467510"/>
                  <a:chExt cx="833684" cy="270098"/>
                </a:xfrm>
              </p:grpSpPr>
              <p:sp>
                <p:nvSpPr>
                  <p:cNvPr id="110" name="TextBox 110"/>
                  <p:cNvSpPr txBox="1"/>
                  <p:nvPr/>
                </p:nvSpPr>
                <p:spPr>
                  <a:xfrm>
                    <a:off x="8901895" y="6467510"/>
                    <a:ext cx="833684" cy="1509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59"/>
                      </a:lnSpc>
                      <a:spcBef>
                        <a:spcPct val="0"/>
                      </a:spcBef>
                    </a:pPr>
                    <a:r>
                      <a:rPr lang="en-US" sz="899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Jax Frost</a:t>
                    </a:r>
                  </a:p>
                </p:txBody>
              </p:sp>
              <p:sp>
                <p:nvSpPr>
                  <p:cNvPr id="111" name="TextBox 111"/>
                  <p:cNvSpPr txBox="1"/>
                  <p:nvPr/>
                </p:nvSpPr>
                <p:spPr>
                  <a:xfrm>
                    <a:off x="8955182" y="6610009"/>
                    <a:ext cx="727111" cy="127599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19"/>
                      </a:lnSpc>
                      <a:spcBef>
                        <a:spcPct val="0"/>
                      </a:spcBef>
                    </a:pPr>
                    <a:r>
                      <a:rPr lang="en-US" sz="799" u="none" strike="noStrike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Employee</a:t>
                    </a:r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7244CCA-14E5-69A8-B943-943949A185EE}"/>
                  </a:ext>
                </a:extLst>
              </p:cNvPr>
              <p:cNvGrpSpPr/>
              <p:nvPr/>
            </p:nvGrpSpPr>
            <p:grpSpPr>
              <a:xfrm>
                <a:off x="743760" y="3025168"/>
                <a:ext cx="1259006" cy="1512964"/>
                <a:chOff x="743760" y="3025168"/>
                <a:chExt cx="1259006" cy="1512964"/>
              </a:xfrm>
            </p:grpSpPr>
            <p:sp>
              <p:nvSpPr>
                <p:cNvPr id="44" name="Freeform 44"/>
                <p:cNvSpPr/>
                <p:nvPr/>
              </p:nvSpPr>
              <p:spPr>
                <a:xfrm>
                  <a:off x="743760" y="3025168"/>
                  <a:ext cx="1259006" cy="151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580995">
                      <a:moveTo>
                        <a:pt x="61492" y="0"/>
                      </a:moveTo>
                      <a:lnTo>
                        <a:pt x="421981" y="0"/>
                      </a:lnTo>
                      <a:cubicBezTo>
                        <a:pt x="455942" y="0"/>
                        <a:pt x="483473" y="27531"/>
                        <a:pt x="483473" y="61492"/>
                      </a:cubicBezTo>
                      <a:lnTo>
                        <a:pt x="483473" y="519503"/>
                      </a:lnTo>
                      <a:cubicBezTo>
                        <a:pt x="483473" y="553464"/>
                        <a:pt x="455942" y="580995"/>
                        <a:pt x="421981" y="580995"/>
                      </a:cubicBezTo>
                      <a:lnTo>
                        <a:pt x="61492" y="580995"/>
                      </a:lnTo>
                      <a:cubicBezTo>
                        <a:pt x="45184" y="580995"/>
                        <a:pt x="29543" y="574517"/>
                        <a:pt x="18011" y="562985"/>
                      </a:cubicBezTo>
                      <a:cubicBezTo>
                        <a:pt x="6479" y="551453"/>
                        <a:pt x="0" y="535812"/>
                        <a:pt x="0" y="519503"/>
                      </a:cubicBezTo>
                      <a:lnTo>
                        <a:pt x="0" y="61492"/>
                      </a:lnTo>
                      <a:cubicBezTo>
                        <a:pt x="0" y="27531"/>
                        <a:pt x="27531" y="0"/>
                        <a:pt x="6149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6A89C90-E529-DFD5-AC67-9F67645185E6}"/>
                    </a:ext>
                  </a:extLst>
                </p:cNvPr>
                <p:cNvGrpSpPr/>
                <p:nvPr/>
              </p:nvGrpSpPr>
              <p:grpSpPr>
                <a:xfrm>
                  <a:off x="782267" y="3159469"/>
                  <a:ext cx="1181992" cy="1244362"/>
                  <a:chOff x="782267" y="3160284"/>
                  <a:chExt cx="1181992" cy="1244362"/>
                </a:xfrm>
              </p:grpSpPr>
              <p:sp>
                <p:nvSpPr>
                  <p:cNvPr id="114" name="Freeform 114"/>
                  <p:cNvSpPr/>
                  <p:nvPr/>
                </p:nvSpPr>
                <p:spPr>
                  <a:xfrm>
                    <a:off x="968746" y="3160284"/>
                    <a:ext cx="809033" cy="809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4"/>
                    <a:stretch>
                      <a:fillRect l="-170527" t="-37192" r="-152084" b="-144373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TextBox 115"/>
                  <p:cNvSpPr txBox="1"/>
                  <p:nvPr/>
                </p:nvSpPr>
                <p:spPr>
                  <a:xfrm>
                    <a:off x="782267" y="4038091"/>
                    <a:ext cx="1181992" cy="20050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Max Swift</a:t>
                    </a:r>
                  </a:p>
                </p:txBody>
              </p:sp>
              <p:sp>
                <p:nvSpPr>
                  <p:cNvPr id="116" name="TextBox 116"/>
                  <p:cNvSpPr txBox="1"/>
                  <p:nvPr/>
                </p:nvSpPr>
                <p:spPr>
                  <a:xfrm>
                    <a:off x="857816" y="4242679"/>
                    <a:ext cx="1030893" cy="1619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Manager A</a:t>
                    </a:r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6889F00-403F-095B-CE33-15F05166AB7C}"/>
                  </a:ext>
                </a:extLst>
              </p:cNvPr>
              <p:cNvGrpSpPr/>
              <p:nvPr/>
            </p:nvGrpSpPr>
            <p:grpSpPr>
              <a:xfrm>
                <a:off x="4716497" y="3025168"/>
                <a:ext cx="1259006" cy="1512964"/>
                <a:chOff x="4716497" y="3025168"/>
                <a:chExt cx="1259006" cy="1512964"/>
              </a:xfrm>
            </p:grpSpPr>
            <p:sp>
              <p:nvSpPr>
                <p:cNvPr id="47" name="Freeform 47"/>
                <p:cNvSpPr/>
                <p:nvPr/>
              </p:nvSpPr>
              <p:spPr>
                <a:xfrm>
                  <a:off x="4716497" y="3025168"/>
                  <a:ext cx="1259006" cy="151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580995">
                      <a:moveTo>
                        <a:pt x="61492" y="0"/>
                      </a:moveTo>
                      <a:lnTo>
                        <a:pt x="421981" y="0"/>
                      </a:lnTo>
                      <a:cubicBezTo>
                        <a:pt x="455942" y="0"/>
                        <a:pt x="483473" y="27531"/>
                        <a:pt x="483473" y="61492"/>
                      </a:cubicBezTo>
                      <a:lnTo>
                        <a:pt x="483473" y="519503"/>
                      </a:lnTo>
                      <a:cubicBezTo>
                        <a:pt x="483473" y="553464"/>
                        <a:pt x="455942" y="580995"/>
                        <a:pt x="421981" y="580995"/>
                      </a:cubicBezTo>
                      <a:lnTo>
                        <a:pt x="61492" y="580995"/>
                      </a:lnTo>
                      <a:cubicBezTo>
                        <a:pt x="45184" y="580995"/>
                        <a:pt x="29543" y="574517"/>
                        <a:pt x="18011" y="562985"/>
                      </a:cubicBezTo>
                      <a:cubicBezTo>
                        <a:pt x="6479" y="551453"/>
                        <a:pt x="0" y="535812"/>
                        <a:pt x="0" y="519503"/>
                      </a:cubicBezTo>
                      <a:lnTo>
                        <a:pt x="0" y="61492"/>
                      </a:lnTo>
                      <a:cubicBezTo>
                        <a:pt x="0" y="27531"/>
                        <a:pt x="27531" y="0"/>
                        <a:pt x="6149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97C6B8E2-B3C3-71F7-1C92-B65FC050F2DA}"/>
                    </a:ext>
                  </a:extLst>
                </p:cNvPr>
                <p:cNvGrpSpPr/>
                <p:nvPr/>
              </p:nvGrpSpPr>
              <p:grpSpPr>
                <a:xfrm>
                  <a:off x="4755004" y="3159469"/>
                  <a:ext cx="1181992" cy="1244362"/>
                  <a:chOff x="4755004" y="3160284"/>
                  <a:chExt cx="1181992" cy="1244362"/>
                </a:xfrm>
              </p:grpSpPr>
              <p:sp>
                <p:nvSpPr>
                  <p:cNvPr id="119" name="Freeform 119"/>
                  <p:cNvSpPr/>
                  <p:nvPr/>
                </p:nvSpPr>
                <p:spPr>
                  <a:xfrm>
                    <a:off x="4941484" y="3160284"/>
                    <a:ext cx="809033" cy="809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5"/>
                    <a:stretch>
                      <a:fillRect l="-55286" t="-74804" r="-66004" b="-157338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0" name="TextBox 120"/>
                  <p:cNvSpPr txBox="1"/>
                  <p:nvPr/>
                </p:nvSpPr>
                <p:spPr>
                  <a:xfrm>
                    <a:off x="4755004" y="4038091"/>
                    <a:ext cx="1181992" cy="20050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Leo Blaze</a:t>
                    </a:r>
                  </a:p>
                </p:txBody>
              </p:sp>
              <p:sp>
                <p:nvSpPr>
                  <p:cNvPr id="121" name="TextBox 121"/>
                  <p:cNvSpPr txBox="1"/>
                  <p:nvPr/>
                </p:nvSpPr>
                <p:spPr>
                  <a:xfrm>
                    <a:off x="4830554" y="4242679"/>
                    <a:ext cx="1030893" cy="1619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Manager C</a:t>
                    </a:r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BA26404-BB16-8E2D-7ABE-6B034AA09747}"/>
                  </a:ext>
                </a:extLst>
              </p:cNvPr>
              <p:cNvGrpSpPr/>
              <p:nvPr/>
            </p:nvGrpSpPr>
            <p:grpSpPr>
              <a:xfrm>
                <a:off x="2730128" y="3025168"/>
                <a:ext cx="1259006" cy="1512964"/>
                <a:chOff x="2730128" y="3025168"/>
                <a:chExt cx="1259006" cy="1512964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2730128" y="3025168"/>
                  <a:ext cx="1259006" cy="151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580995">
                      <a:moveTo>
                        <a:pt x="61492" y="0"/>
                      </a:moveTo>
                      <a:lnTo>
                        <a:pt x="421981" y="0"/>
                      </a:lnTo>
                      <a:cubicBezTo>
                        <a:pt x="455942" y="0"/>
                        <a:pt x="483473" y="27531"/>
                        <a:pt x="483473" y="61492"/>
                      </a:cubicBezTo>
                      <a:lnTo>
                        <a:pt x="483473" y="519503"/>
                      </a:lnTo>
                      <a:cubicBezTo>
                        <a:pt x="483473" y="553464"/>
                        <a:pt x="455942" y="580995"/>
                        <a:pt x="421981" y="580995"/>
                      </a:cubicBezTo>
                      <a:lnTo>
                        <a:pt x="61492" y="580995"/>
                      </a:lnTo>
                      <a:cubicBezTo>
                        <a:pt x="45184" y="580995"/>
                        <a:pt x="29543" y="574517"/>
                        <a:pt x="18011" y="562985"/>
                      </a:cubicBezTo>
                      <a:cubicBezTo>
                        <a:pt x="6479" y="551453"/>
                        <a:pt x="0" y="535812"/>
                        <a:pt x="0" y="519503"/>
                      </a:cubicBezTo>
                      <a:lnTo>
                        <a:pt x="0" y="61492"/>
                      </a:lnTo>
                      <a:cubicBezTo>
                        <a:pt x="0" y="27531"/>
                        <a:pt x="27531" y="0"/>
                        <a:pt x="6149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02CF06C6-2AF9-2213-93D8-8279527352E4}"/>
                    </a:ext>
                  </a:extLst>
                </p:cNvPr>
                <p:cNvGrpSpPr/>
                <p:nvPr/>
              </p:nvGrpSpPr>
              <p:grpSpPr>
                <a:xfrm>
                  <a:off x="2768635" y="3159469"/>
                  <a:ext cx="1181992" cy="1244362"/>
                  <a:chOff x="2768635" y="3160284"/>
                  <a:chExt cx="1181992" cy="1244362"/>
                </a:xfrm>
              </p:grpSpPr>
              <p:sp>
                <p:nvSpPr>
                  <p:cNvPr id="124" name="Freeform 124"/>
                  <p:cNvSpPr/>
                  <p:nvPr/>
                </p:nvSpPr>
                <p:spPr>
                  <a:xfrm>
                    <a:off x="2955115" y="3160284"/>
                    <a:ext cx="809033" cy="809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 l="-36487" t="-46890" r="-35167" b="-118637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" name="TextBox 125"/>
                  <p:cNvSpPr txBox="1"/>
                  <p:nvPr/>
                </p:nvSpPr>
                <p:spPr>
                  <a:xfrm>
                    <a:off x="2768635" y="4038091"/>
                    <a:ext cx="1181992" cy="20050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Jade Luna</a:t>
                    </a:r>
                  </a:p>
                </p:txBody>
              </p:sp>
              <p:sp>
                <p:nvSpPr>
                  <p:cNvPr id="126" name="TextBox 126"/>
                  <p:cNvSpPr txBox="1"/>
                  <p:nvPr/>
                </p:nvSpPr>
                <p:spPr>
                  <a:xfrm>
                    <a:off x="2844185" y="4242679"/>
                    <a:ext cx="1030893" cy="1619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Manager B</a:t>
                    </a:r>
                  </a:p>
                </p:txBody>
              </p:sp>
            </p:grp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595EC66-423C-F8C7-563A-9FA3F6F1464D}"/>
                  </a:ext>
                </a:extLst>
              </p:cNvPr>
              <p:cNvGrpSpPr/>
              <p:nvPr/>
            </p:nvGrpSpPr>
            <p:grpSpPr>
              <a:xfrm>
                <a:off x="6702865" y="3025168"/>
                <a:ext cx="1259006" cy="1512964"/>
                <a:chOff x="6702865" y="3025168"/>
                <a:chExt cx="1259006" cy="1512964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6702865" y="3025168"/>
                  <a:ext cx="1259006" cy="151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580995">
                      <a:moveTo>
                        <a:pt x="61492" y="0"/>
                      </a:moveTo>
                      <a:lnTo>
                        <a:pt x="421981" y="0"/>
                      </a:lnTo>
                      <a:cubicBezTo>
                        <a:pt x="455942" y="0"/>
                        <a:pt x="483473" y="27531"/>
                        <a:pt x="483473" y="61492"/>
                      </a:cubicBezTo>
                      <a:lnTo>
                        <a:pt x="483473" y="519503"/>
                      </a:lnTo>
                      <a:cubicBezTo>
                        <a:pt x="483473" y="553464"/>
                        <a:pt x="455942" y="580995"/>
                        <a:pt x="421981" y="580995"/>
                      </a:cubicBezTo>
                      <a:lnTo>
                        <a:pt x="61492" y="580995"/>
                      </a:lnTo>
                      <a:cubicBezTo>
                        <a:pt x="45184" y="580995"/>
                        <a:pt x="29543" y="574517"/>
                        <a:pt x="18011" y="562985"/>
                      </a:cubicBezTo>
                      <a:cubicBezTo>
                        <a:pt x="6479" y="551453"/>
                        <a:pt x="0" y="535812"/>
                        <a:pt x="0" y="519503"/>
                      </a:cubicBezTo>
                      <a:lnTo>
                        <a:pt x="0" y="61492"/>
                      </a:lnTo>
                      <a:cubicBezTo>
                        <a:pt x="0" y="27531"/>
                        <a:pt x="27531" y="0"/>
                        <a:pt x="6149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A405136E-B731-BEDF-296D-352DC4D17A30}"/>
                    </a:ext>
                  </a:extLst>
                </p:cNvPr>
                <p:cNvGrpSpPr/>
                <p:nvPr/>
              </p:nvGrpSpPr>
              <p:grpSpPr>
                <a:xfrm>
                  <a:off x="6741372" y="3159469"/>
                  <a:ext cx="1181992" cy="1244362"/>
                  <a:chOff x="6741372" y="3160284"/>
                  <a:chExt cx="1181992" cy="1244362"/>
                </a:xfrm>
              </p:grpSpPr>
              <p:sp>
                <p:nvSpPr>
                  <p:cNvPr id="129" name="Freeform 129"/>
                  <p:cNvSpPr/>
                  <p:nvPr/>
                </p:nvSpPr>
                <p:spPr>
                  <a:xfrm flipH="1">
                    <a:off x="6927852" y="3160284"/>
                    <a:ext cx="809033" cy="809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630849" y="0"/>
                          <a:pt x="812800" y="181951"/>
                          <a:pt x="812800" y="406400"/>
                        </a:cubicBezTo>
                        <a:cubicBezTo>
                          <a:pt x="812800" y="630849"/>
                          <a:pt x="630849" y="812800"/>
                          <a:pt x="406400" y="812800"/>
                        </a:cubicBezTo>
                        <a:cubicBezTo>
                          <a:pt x="181951" y="812800"/>
                          <a:pt x="0" y="630849"/>
                          <a:pt x="0" y="406400"/>
                        </a:cubicBezTo>
                        <a:cubicBezTo>
                          <a:pt x="0" y="181951"/>
                          <a:pt x="181951" y="0"/>
                          <a:pt x="406400" y="0"/>
                        </a:cubicBezTo>
                        <a:close/>
                      </a:path>
                    </a:pathLst>
                  </a:custGeom>
                  <a:blipFill>
                    <a:blip r:embed="rId7"/>
                    <a:stretch>
                      <a:fillRect t="-10256" r="-33030" b="-89288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0" name="TextBox 130"/>
                  <p:cNvSpPr txBox="1"/>
                  <p:nvPr/>
                </p:nvSpPr>
                <p:spPr>
                  <a:xfrm>
                    <a:off x="6741372" y="4038091"/>
                    <a:ext cx="1181992" cy="20050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282E38"/>
                        </a:solidFill>
                        <a:latin typeface="Lato" panose="020F0502020204030203" pitchFamily="34" charset="0"/>
                      </a:rPr>
                      <a:t>Elle Frost</a:t>
                    </a:r>
                  </a:p>
                </p:txBody>
              </p:sp>
              <p:sp>
                <p:nvSpPr>
                  <p:cNvPr id="131" name="TextBox 131"/>
                  <p:cNvSpPr txBox="1"/>
                  <p:nvPr/>
                </p:nvSpPr>
                <p:spPr>
                  <a:xfrm>
                    <a:off x="6816921" y="4242679"/>
                    <a:ext cx="1030893" cy="16196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B0B9C9"/>
                        </a:solidFill>
                        <a:latin typeface="Lato" panose="020F0502020204030203" pitchFamily="34" charset="0"/>
                      </a:rPr>
                      <a:t>Manager D</a:t>
                    </a:r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5E1F2A9-0159-2BCA-28AC-4995DC52CE2F}"/>
                  </a:ext>
                </a:extLst>
              </p:cNvPr>
              <p:cNvGrpSpPr/>
              <p:nvPr/>
            </p:nvGrpSpPr>
            <p:grpSpPr>
              <a:xfrm>
                <a:off x="8689234" y="3025168"/>
                <a:ext cx="1259006" cy="1512964"/>
                <a:chOff x="8689234" y="3025168"/>
                <a:chExt cx="1259006" cy="1512964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8689234" y="3025168"/>
                  <a:ext cx="1259006" cy="1512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73" h="580995">
                      <a:moveTo>
                        <a:pt x="61492" y="0"/>
                      </a:moveTo>
                      <a:lnTo>
                        <a:pt x="421981" y="0"/>
                      </a:lnTo>
                      <a:cubicBezTo>
                        <a:pt x="455942" y="0"/>
                        <a:pt x="483473" y="27531"/>
                        <a:pt x="483473" y="61492"/>
                      </a:cubicBezTo>
                      <a:lnTo>
                        <a:pt x="483473" y="519503"/>
                      </a:lnTo>
                      <a:cubicBezTo>
                        <a:pt x="483473" y="553464"/>
                        <a:pt x="455942" y="580995"/>
                        <a:pt x="421981" y="580995"/>
                      </a:cubicBezTo>
                      <a:lnTo>
                        <a:pt x="61492" y="580995"/>
                      </a:lnTo>
                      <a:cubicBezTo>
                        <a:pt x="45184" y="580995"/>
                        <a:pt x="29543" y="574517"/>
                        <a:pt x="18011" y="562985"/>
                      </a:cubicBezTo>
                      <a:cubicBezTo>
                        <a:pt x="6479" y="551453"/>
                        <a:pt x="0" y="535812"/>
                        <a:pt x="0" y="519503"/>
                      </a:cubicBezTo>
                      <a:lnTo>
                        <a:pt x="0" y="61492"/>
                      </a:lnTo>
                      <a:cubicBezTo>
                        <a:pt x="0" y="27531"/>
                        <a:pt x="27531" y="0"/>
                        <a:pt x="61492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19050" cap="sq">
                  <a:solidFill>
                    <a:srgbClr val="C2C2C2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4" name="Freeform 134"/>
                <p:cNvSpPr/>
                <p:nvPr/>
              </p:nvSpPr>
              <p:spPr>
                <a:xfrm>
                  <a:off x="8914221" y="3160284"/>
                  <a:ext cx="809033" cy="809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blipFill>
                  <a:blip r:embed="rId8"/>
                  <a:stretch>
                    <a:fillRect l="-23418" t="-18243" r="-38252" b="-124414"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5" name="TextBox 135"/>
                <p:cNvSpPr txBox="1"/>
                <p:nvPr/>
              </p:nvSpPr>
              <p:spPr>
                <a:xfrm>
                  <a:off x="8727741" y="4038091"/>
                  <a:ext cx="1181992" cy="20050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79"/>
                    </a:lnSpc>
                    <a:spcBef>
                      <a:spcPct val="0"/>
                    </a:spcBef>
                  </a:pPr>
                  <a:r>
                    <a:rPr lang="en-US" sz="1200" b="1" dirty="0">
                      <a:solidFill>
                        <a:srgbClr val="282E38"/>
                      </a:solidFill>
                      <a:latin typeface="Lato" panose="020F0502020204030203" pitchFamily="34" charset="0"/>
                    </a:rPr>
                    <a:t>Rex Stone</a:t>
                  </a:r>
                </a:p>
              </p:txBody>
            </p:sp>
            <p:sp>
              <p:nvSpPr>
                <p:cNvPr id="136" name="TextBox 136"/>
                <p:cNvSpPr txBox="1"/>
                <p:nvPr/>
              </p:nvSpPr>
              <p:spPr>
                <a:xfrm>
                  <a:off x="8803290" y="4242679"/>
                  <a:ext cx="1030893" cy="1619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99"/>
                    </a:lnSpc>
                    <a:spcBef>
                      <a:spcPct val="0"/>
                    </a:spcBef>
                  </a:pPr>
                  <a:r>
                    <a:rPr lang="en-US" sz="999" dirty="0">
                      <a:solidFill>
                        <a:srgbClr val="B0B9C9"/>
                      </a:solidFill>
                      <a:latin typeface="Lato" panose="020F0502020204030203" pitchFamily="34" charset="0"/>
                    </a:rPr>
                    <a:t>Manager E</a:t>
                  </a:r>
                </a:p>
              </p:txBody>
            </p:sp>
          </p:grpSp>
        </p:grpSp>
        <p:sp>
          <p:nvSpPr>
            <p:cNvPr id="76" name="TemplateLAB"/>
            <p:cNvSpPr/>
            <p:nvPr/>
          </p:nvSpPr>
          <p:spPr>
            <a:xfrm rot="-5400000">
              <a:off x="9888423" y="6467099"/>
              <a:ext cx="658336" cy="108625"/>
            </a:xfrm>
            <a:custGeom>
              <a:avLst/>
              <a:gdLst/>
              <a:ahLst/>
              <a:cxnLst/>
              <a:rect l="l" t="t" r="r" b="b"/>
              <a:pathLst>
                <a:path w="658336" h="108625">
                  <a:moveTo>
                    <a:pt x="0" y="0"/>
                  </a:moveTo>
                  <a:lnTo>
                    <a:pt x="658336" y="0"/>
                  </a:lnTo>
                  <a:lnTo>
                    <a:pt x="658336" y="108625"/>
                  </a:lnTo>
                  <a:lnTo>
                    <a:pt x="0" y="108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69F873-25A0-7C77-1C62-062FD27EE19F}"/>
                </a:ext>
              </a:extLst>
            </p:cNvPr>
            <p:cNvGrpSpPr/>
            <p:nvPr/>
          </p:nvGrpSpPr>
          <p:grpSpPr>
            <a:xfrm>
              <a:off x="724502" y="674147"/>
              <a:ext cx="4192416" cy="1407751"/>
              <a:chOff x="724502" y="674147"/>
              <a:chExt cx="4192416" cy="1407751"/>
            </a:xfrm>
          </p:grpSpPr>
          <p:sp>
            <p:nvSpPr>
              <p:cNvPr id="137" name="TextBox 137"/>
              <p:cNvSpPr txBox="1"/>
              <p:nvPr/>
            </p:nvSpPr>
            <p:spPr>
              <a:xfrm>
                <a:off x="743760" y="674147"/>
                <a:ext cx="1555593" cy="1566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339"/>
                  </a:lnSpc>
                  <a:spcBef>
                    <a:spcPct val="0"/>
                  </a:spcBef>
                </a:pPr>
                <a:r>
                  <a:rPr lang="en-US" sz="950" b="1" spc="57" dirty="0">
                    <a:solidFill>
                      <a:srgbClr val="0F3D3E"/>
                    </a:solidFill>
                    <a:latin typeface="Lato" panose="020F0502020204030203" pitchFamily="34" charset="0"/>
                  </a:rPr>
                  <a:t>GreenSync Transit Hub</a:t>
                </a:r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>
                <a:off x="743760" y="1430629"/>
                <a:ext cx="4173158" cy="6512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39"/>
                  </a:lnSpc>
                </a:pPr>
                <a:r>
                  <a:rPr lang="en-US" sz="950" dirty="0">
                    <a:solidFill>
                      <a:srgbClr val="0F3D3E"/>
                    </a:solidFill>
                    <a:latin typeface="Lato" panose="020F0502020204030203" pitchFamily="34" charset="0"/>
                  </a:rPr>
                  <a:t>Revolutionizing urban mobility, our project integrates sustainable transportation solutions, leveraging advanced technologies for </a:t>
                </a:r>
              </a:p>
              <a:p>
                <a:pPr>
                  <a:lnSpc>
                    <a:spcPts val="1339"/>
                  </a:lnSpc>
                </a:pPr>
                <a:r>
                  <a:rPr lang="en-US" sz="950" dirty="0">
                    <a:solidFill>
                      <a:srgbClr val="0F3D3E"/>
                    </a:solidFill>
                    <a:latin typeface="Lato" panose="020F0502020204030203" pitchFamily="34" charset="0"/>
                  </a:rPr>
                  <a:t>seamless connectivity, reduced environmental impact, and </a:t>
                </a:r>
              </a:p>
              <a:p>
                <a:pPr>
                  <a:lnSpc>
                    <a:spcPts val="1339"/>
                  </a:lnSpc>
                  <a:spcBef>
                    <a:spcPct val="0"/>
                  </a:spcBef>
                </a:pPr>
                <a:r>
                  <a:rPr lang="en-US" sz="950" spc="57" dirty="0">
                    <a:solidFill>
                      <a:srgbClr val="0F3D3E"/>
                    </a:solidFill>
                    <a:latin typeface="Lato" panose="020F0502020204030203" pitchFamily="34" charset="0"/>
                  </a:rPr>
                  <a:t>enhanced commuter experience</a:t>
                </a:r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>
                <a:off x="724502" y="823240"/>
                <a:ext cx="4107072" cy="3887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33"/>
                  </a:lnSpc>
                </a:pPr>
                <a:r>
                  <a:rPr lang="en-US" sz="2550" b="1" dirty="0">
                    <a:solidFill>
                      <a:srgbClr val="0F3D3E"/>
                    </a:solidFill>
                    <a:latin typeface="Lato" panose="020F0502020204030203" pitchFamily="34" charset="0"/>
                  </a:rPr>
                  <a:t>Hierarchy chart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98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Lato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Organizational Chart Templates (Landscape)</dc:title>
  <dc:creator>Hoang Anh</dc:creator>
  <cp:lastModifiedBy>Hoang Anh</cp:lastModifiedBy>
  <cp:revision>12</cp:revision>
  <dcterms:created xsi:type="dcterms:W3CDTF">2006-08-16T00:00:00Z</dcterms:created>
  <dcterms:modified xsi:type="dcterms:W3CDTF">2024-01-13T04:26:16Z</dcterms:modified>
  <dc:identifier>DAF5ioSBtJE</dc:identifier>
</cp:coreProperties>
</file>