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803" y="1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">
            <a:extLst>
              <a:ext uri="{FF2B5EF4-FFF2-40B4-BE49-F238E27FC236}">
                <a16:creationId xmlns:a16="http://schemas.microsoft.com/office/drawing/2014/main" id="{F2291EF5-13AD-9D14-1B00-5D70DB6EAB9D}"/>
              </a:ext>
            </a:extLst>
          </p:cNvPr>
          <p:cNvGrpSpPr/>
          <p:nvPr/>
        </p:nvGrpSpPr>
        <p:grpSpPr>
          <a:xfrm>
            <a:off x="648252" y="568930"/>
            <a:ext cx="9582293" cy="6449785"/>
            <a:chOff x="648252" y="568930"/>
            <a:chExt cx="9582293" cy="644978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3B8E93D-B99A-504C-822C-A2EA6CAB33D3}"/>
                </a:ext>
              </a:extLst>
            </p:cNvPr>
            <p:cNvGrpSpPr/>
            <p:nvPr/>
          </p:nvGrpSpPr>
          <p:grpSpPr>
            <a:xfrm>
              <a:off x="1286942" y="1425053"/>
              <a:ext cx="8718208" cy="4978023"/>
              <a:chOff x="1286942" y="1425053"/>
              <a:chExt cx="8718208" cy="497802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714579" y="1425053"/>
                <a:ext cx="4290571" cy="2420540"/>
              </a:xfrm>
              <a:custGeom>
                <a:avLst/>
                <a:gdLst/>
                <a:ahLst/>
                <a:cxnLst/>
                <a:rect l="l" t="t" r="r" b="b"/>
                <a:pathLst>
                  <a:path w="1440743" h="812800">
                    <a:moveTo>
                      <a:pt x="0" y="0"/>
                    </a:moveTo>
                    <a:lnTo>
                      <a:pt x="1440743" y="0"/>
                    </a:lnTo>
                    <a:lnTo>
                      <a:pt x="144074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EDE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714579" y="3982536"/>
                <a:ext cx="4290571" cy="2420540"/>
              </a:xfrm>
              <a:custGeom>
                <a:avLst/>
                <a:gdLst/>
                <a:ahLst/>
                <a:cxnLst/>
                <a:rect l="l" t="t" r="r" b="b"/>
                <a:pathLst>
                  <a:path w="1440743" h="812800">
                    <a:moveTo>
                      <a:pt x="0" y="0"/>
                    </a:moveTo>
                    <a:lnTo>
                      <a:pt x="1440743" y="0"/>
                    </a:lnTo>
                    <a:lnTo>
                      <a:pt x="144074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7F1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286942" y="1425053"/>
                <a:ext cx="4290571" cy="2420540"/>
              </a:xfrm>
              <a:custGeom>
                <a:avLst/>
                <a:gdLst/>
                <a:ahLst/>
                <a:cxnLst/>
                <a:rect l="l" t="t" r="r" b="b"/>
                <a:pathLst>
                  <a:path w="1440743" h="812800">
                    <a:moveTo>
                      <a:pt x="0" y="0"/>
                    </a:moveTo>
                    <a:lnTo>
                      <a:pt x="1440743" y="0"/>
                    </a:lnTo>
                    <a:lnTo>
                      <a:pt x="144074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FE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286942" y="3982536"/>
                <a:ext cx="4290571" cy="2420540"/>
              </a:xfrm>
              <a:custGeom>
                <a:avLst/>
                <a:gdLst/>
                <a:ahLst/>
                <a:cxnLst/>
                <a:rect l="l" t="t" r="r" b="b"/>
                <a:pathLst>
                  <a:path w="1440743" h="812800">
                    <a:moveTo>
                      <a:pt x="0" y="0"/>
                    </a:moveTo>
                    <a:lnTo>
                      <a:pt x="1440743" y="0"/>
                    </a:lnTo>
                    <a:lnTo>
                      <a:pt x="144074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1F6E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 rot="16200000">
                <a:off x="652090" y="2584027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High Impact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 rot="16200000">
                <a:off x="652090" y="5141510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Low Impact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5400000">
                <a:off x="8985856" y="5141510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Low Impact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 rot="5400000">
                <a:off x="8985856" y="2584027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High Impact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604768" y="4119619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Low Interest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2604768" y="3575905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Low Interest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032502" y="4119619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High Interest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032502" y="3575905"/>
                <a:ext cx="1654919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699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High Interest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5A8A68D-9014-7281-C99C-3A85E0AF3343}"/>
                </a:ext>
              </a:extLst>
            </p:cNvPr>
            <p:cNvGrpSpPr/>
            <p:nvPr/>
          </p:nvGrpSpPr>
          <p:grpSpPr>
            <a:xfrm>
              <a:off x="648252" y="1388194"/>
              <a:ext cx="9395495" cy="5630521"/>
              <a:chOff x="648252" y="1388194"/>
              <a:chExt cx="9395495" cy="5630521"/>
            </a:xfrm>
          </p:grpSpPr>
          <p:sp>
            <p:nvSpPr>
              <p:cNvPr id="26" name="AutoShape 26"/>
              <p:cNvSpPr/>
              <p:nvPr/>
            </p:nvSpPr>
            <p:spPr>
              <a:xfrm flipH="1">
                <a:off x="1287039" y="6834607"/>
                <a:ext cx="3259925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med" len="med"/>
                <a:tailEnd type="triangl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6745129" y="6834607"/>
                <a:ext cx="2818740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med" len="sm"/>
                <a:tailEnd type="triangl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832360" y="5318744"/>
                <a:ext cx="0" cy="1084348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med" len="med"/>
                <a:tailEnd type="triangl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H="1" flipV="1">
                <a:off x="832360" y="1844127"/>
                <a:ext cx="0" cy="665292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med" len="med"/>
                <a:tailEnd type="triangl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 rot="16200000">
                <a:off x="-446278" y="3823594"/>
                <a:ext cx="2557276" cy="180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Influential Power of Stakeholder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696934" y="6744119"/>
                <a:ext cx="1898225" cy="180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  <a:latin typeface="Open Sauce Sans" panose="00000500000000000000" pitchFamily="2" charset="0"/>
                  </a:rPr>
                  <a:t>Interest of stakeholder</a:t>
                </a:r>
              </a:p>
            </p:txBody>
          </p:sp>
          <p:pic>
            <p:nvPicPr>
              <p:cNvPr id="42" name="Graphic 41" descr="Badge Follow with solid fill">
                <a:extLst>
                  <a:ext uri="{FF2B5EF4-FFF2-40B4-BE49-F238E27FC236}">
                    <a16:creationId xmlns:a16="http://schemas.microsoft.com/office/drawing/2014/main" id="{1D3C6C18-8C73-D10D-4209-E497A7919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48252" y="1388194"/>
                <a:ext cx="368216" cy="368216"/>
              </a:xfrm>
              <a:prstGeom prst="rect">
                <a:avLst/>
              </a:prstGeom>
            </p:spPr>
          </p:pic>
          <p:pic>
            <p:nvPicPr>
              <p:cNvPr id="44" name="Graphic 43" descr="Badge Unfollow with solid fill">
                <a:extLst>
                  <a:ext uri="{FF2B5EF4-FFF2-40B4-BE49-F238E27FC236}">
                    <a16:creationId xmlns:a16="http://schemas.microsoft.com/office/drawing/2014/main" id="{BADDA52B-CF48-C272-A784-B0BB6CC87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9480" y="6651727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52" name="Graphic 51" descr="Badge Follow with solid fill">
                <a:extLst>
                  <a:ext uri="{FF2B5EF4-FFF2-40B4-BE49-F238E27FC236}">
                    <a16:creationId xmlns:a16="http://schemas.microsoft.com/office/drawing/2014/main" id="{E7C0CEC2-0817-600A-650B-5CD62B6B6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75531" y="6650499"/>
                <a:ext cx="368216" cy="368216"/>
              </a:xfrm>
              <a:prstGeom prst="rect">
                <a:avLst/>
              </a:prstGeom>
            </p:spPr>
          </p:pic>
        </p:grpSp>
        <p:sp>
          <p:nvSpPr>
            <p:cNvPr id="39" name="TextBox 39"/>
            <p:cNvSpPr txBox="1"/>
            <p:nvPr/>
          </p:nvSpPr>
          <p:spPr>
            <a:xfrm>
              <a:off x="5184447" y="568930"/>
              <a:ext cx="4820607" cy="530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12"/>
                </a:lnSpc>
                <a:spcBef>
                  <a:spcPct val="0"/>
                </a:spcBef>
              </a:pPr>
              <a:r>
                <a:rPr lang="en-US" sz="3650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STAKEHOLDER MAP </a:t>
              </a:r>
            </a:p>
          </p:txBody>
        </p:sp>
        <p:sp>
          <p:nvSpPr>
            <p:cNvPr id="28" name="TemplateLAB"/>
            <p:cNvSpPr/>
            <p:nvPr/>
          </p:nvSpPr>
          <p:spPr>
            <a:xfrm rot="5400000">
              <a:off x="9905941" y="6078472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8"/>
                  </a:lnTo>
                  <a:lnTo>
                    <a:pt x="0" y="91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Sauce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7</cp:revision>
  <dcterms:created xsi:type="dcterms:W3CDTF">2006-08-16T00:00:00Z</dcterms:created>
  <dcterms:modified xsi:type="dcterms:W3CDTF">2023-12-21T15:36:42Z</dcterms:modified>
  <dc:identifier>DAF3kxHriPA</dc:identifier>
</cp:coreProperties>
</file>