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sldIdLst>
    <p:sldId id="264" r:id="rId2"/>
    <p:sldId id="265" r:id="rId3"/>
    <p:sldId id="266" r:id="rId4"/>
    <p:sldId id="267" r:id="rId5"/>
    <p:sldId id="268" r:id="rId6"/>
    <p:sldId id="269" r:id="rId7"/>
    <p:sldId id="270" r:id="rId8"/>
    <p:sldId id="271" r:id="rId9"/>
  </p:sldIdLst>
  <p:sldSz cx="7556500" cy="10693400"/>
  <p:notesSz cx="6858000" cy="9144000"/>
  <p:embeddedFontLst>
    <p:embeddedFont>
      <p:font typeface="Calibri" panose="020F0502020204030204" pitchFamily="34" charset="0"/>
      <p:regular r:id="rId10"/>
      <p:bold r:id="rId11"/>
      <p:italic r:id="rId12"/>
      <p:boldItalic r:id="rId13"/>
    </p:embeddedFont>
    <p:embeddedFont>
      <p:font typeface="Poppins" panose="00000500000000000000" pitchFamily="2" charset="0"/>
      <p:regular r:id="rId14"/>
      <p:bold r:id="rId15"/>
      <p:italic r:id="rId16"/>
      <p:boldItalic r:id="rId1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B453E"/>
    <a:srgbClr val="0E732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5" autoAdjust="0"/>
    <p:restoredTop sz="94564" autoAdjust="0"/>
  </p:normalViewPr>
  <p:slideViewPr>
    <p:cSldViewPr>
      <p:cViewPr varScale="1">
        <p:scale>
          <a:sx n="75" d="100"/>
          <a:sy n="75" d="100"/>
        </p:scale>
        <p:origin x="2731" y="72"/>
      </p:cViewPr>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4.fntdata"/><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font" Target="fonts/font3.fntdata"/><Relationship Id="rId17" Type="http://schemas.openxmlformats.org/officeDocument/2006/relationships/font" Target="fonts/font8.fntdata"/><Relationship Id="rId2" Type="http://schemas.openxmlformats.org/officeDocument/2006/relationships/slide" Target="slides/slide1.xml"/><Relationship Id="rId16" Type="http://schemas.openxmlformats.org/officeDocument/2006/relationships/font" Target="fonts/font7.fntdata"/><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font" Target="fonts/font2.fntdata"/><Relationship Id="rId5" Type="http://schemas.openxmlformats.org/officeDocument/2006/relationships/slide" Target="slides/slide4.xml"/><Relationship Id="rId15" Type="http://schemas.openxmlformats.org/officeDocument/2006/relationships/font" Target="fonts/font6.fntdata"/><Relationship Id="rId10" Type="http://schemas.openxmlformats.org/officeDocument/2006/relationships/font" Target="fonts/font1.fntdata"/><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5.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12/17/2023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12/17/2023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12/17/2023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12/17/2023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12/17/2023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12/17/2023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12/17/2023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12/17/2023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12/17/2023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12/17/2023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12/17/2023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12/17/2023</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sv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7.xml"/><Relationship Id="rId1" Type="http://schemas.openxmlformats.org/officeDocument/2006/relationships/tags" Target="../tags/tag1.xml"/><Relationship Id="rId4" Type="http://schemas.openxmlformats.org/officeDocument/2006/relationships/image" Target="../media/image5.sv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eg"/><Relationship Id="rId1" Type="http://schemas.openxmlformats.org/officeDocument/2006/relationships/slideLayout" Target="../slideLayouts/slideLayout7.xml"/><Relationship Id="rId4" Type="http://schemas.openxmlformats.org/officeDocument/2006/relationships/image" Target="../media/image5.svg"/></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slideLayout" Target="../slideLayouts/slideLayout7.xml"/><Relationship Id="rId1" Type="http://schemas.openxmlformats.org/officeDocument/2006/relationships/tags" Target="../tags/tag2.xml"/><Relationship Id="rId6" Type="http://schemas.openxmlformats.org/officeDocument/2006/relationships/image" Target="../media/image3.svg"/><Relationship Id="rId5" Type="http://schemas.openxmlformats.org/officeDocument/2006/relationships/image" Target="../media/image2.png"/><Relationship Id="rId4" Type="http://schemas.openxmlformats.org/officeDocument/2006/relationships/image" Target="../media/image8.jpeg"/></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slideLayout" Target="../slideLayouts/slideLayout7.xml"/><Relationship Id="rId1" Type="http://schemas.openxmlformats.org/officeDocument/2006/relationships/tags" Target="../tags/tag3.xml"/><Relationship Id="rId6" Type="http://schemas.openxmlformats.org/officeDocument/2006/relationships/image" Target="../media/image3.svg"/><Relationship Id="rId5" Type="http://schemas.openxmlformats.org/officeDocument/2006/relationships/image" Target="../media/image2.png"/><Relationship Id="rId4" Type="http://schemas.openxmlformats.org/officeDocument/2006/relationships/image" Target="../media/image10.jpeg"/></Relationships>
</file>

<file path=ppt/slides/_rels/slide6.xml.rels><?xml version="1.0" encoding="UTF-8" standalone="yes"?>
<Relationships xmlns="http://schemas.openxmlformats.org/package/2006/relationships"><Relationship Id="rId8" Type="http://schemas.openxmlformats.org/officeDocument/2006/relationships/image" Target="../media/image3.svg"/><Relationship Id="rId3" Type="http://schemas.openxmlformats.org/officeDocument/2006/relationships/image" Target="../media/image11.jpeg"/><Relationship Id="rId7" Type="http://schemas.openxmlformats.org/officeDocument/2006/relationships/image" Target="../media/image2.png"/><Relationship Id="rId2" Type="http://schemas.openxmlformats.org/officeDocument/2006/relationships/slideLayout" Target="../slideLayouts/slideLayout7.xml"/><Relationship Id="rId1" Type="http://schemas.openxmlformats.org/officeDocument/2006/relationships/tags" Target="../tags/tag4.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7.xml"/><Relationship Id="rId1" Type="http://schemas.openxmlformats.org/officeDocument/2006/relationships/tags" Target="../tags/tag5.xml"/><Relationship Id="rId4" Type="http://schemas.openxmlformats.org/officeDocument/2006/relationships/image" Target="../media/image5.svg"/></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slideLayout" Target="../slideLayouts/slideLayout7.xml"/><Relationship Id="rId1" Type="http://schemas.openxmlformats.org/officeDocument/2006/relationships/tags" Target="../tags/tag6.xml"/><Relationship Id="rId5" Type="http://schemas.openxmlformats.org/officeDocument/2006/relationships/image" Target="../media/image3.svg"/><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5  - Page 1">
            <a:extLst>
              <a:ext uri="{FF2B5EF4-FFF2-40B4-BE49-F238E27FC236}">
                <a16:creationId xmlns:a16="http://schemas.microsoft.com/office/drawing/2014/main" id="{C92B5556-2060-7A45-15B5-091D27A74035}"/>
              </a:ext>
            </a:extLst>
          </p:cNvPr>
          <p:cNvGrpSpPr/>
          <p:nvPr/>
        </p:nvGrpSpPr>
        <p:grpSpPr>
          <a:xfrm>
            <a:off x="0" y="0"/>
            <a:ext cx="7556500" cy="10693400"/>
            <a:chOff x="0" y="0"/>
            <a:chExt cx="7556500" cy="10693400"/>
          </a:xfrm>
        </p:grpSpPr>
        <p:sp>
          <p:nvSpPr>
            <p:cNvPr id="11" name="Background">
              <a:extLst>
                <a:ext uri="{FF2B5EF4-FFF2-40B4-BE49-F238E27FC236}">
                  <a16:creationId xmlns:a16="http://schemas.microsoft.com/office/drawing/2014/main" id="{208F443F-92EF-47DD-45B5-AD39BBD99197}"/>
                </a:ext>
              </a:extLst>
            </p:cNvPr>
            <p:cNvSpPr>
              <a:spLocks noGrp="1" noRot="1" noMove="1" noResize="1" noEditPoints="1" noAdjustHandles="1" noChangeArrowheads="1" noChangeShapeType="1"/>
            </p:cNvSpPr>
            <p:nvPr/>
          </p:nvSpPr>
          <p:spPr>
            <a:xfrm>
              <a:off x="0" y="0"/>
              <a:ext cx="7556500" cy="106934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rmAutofit/>
            </a:bodyPr>
            <a:lstStyle/>
            <a:p>
              <a:pPr algn="ctr"/>
              <a:endParaRPr lang="en-US"/>
            </a:p>
          </p:txBody>
        </p:sp>
        <p:grpSp>
          <p:nvGrpSpPr>
            <p:cNvPr id="10" name="Group 9">
              <a:extLst>
                <a:ext uri="{FF2B5EF4-FFF2-40B4-BE49-F238E27FC236}">
                  <a16:creationId xmlns:a16="http://schemas.microsoft.com/office/drawing/2014/main" id="{3B6B2E8A-1F37-5228-1683-F8F8BCD27D7F}"/>
                </a:ext>
              </a:extLst>
            </p:cNvPr>
            <p:cNvGrpSpPr/>
            <p:nvPr/>
          </p:nvGrpSpPr>
          <p:grpSpPr>
            <a:xfrm>
              <a:off x="408543" y="9673577"/>
              <a:ext cx="6742913" cy="499974"/>
              <a:chOff x="408543" y="9673577"/>
              <a:chExt cx="6742913" cy="499974"/>
            </a:xfrm>
          </p:grpSpPr>
          <p:sp>
            <p:nvSpPr>
              <p:cNvPr id="3" name="TextBox 3"/>
              <p:cNvSpPr txBox="1"/>
              <p:nvPr/>
            </p:nvSpPr>
            <p:spPr>
              <a:xfrm>
                <a:off x="408543" y="9673577"/>
                <a:ext cx="6742913" cy="269304"/>
              </a:xfrm>
              <a:prstGeom prst="rect">
                <a:avLst/>
              </a:prstGeom>
            </p:spPr>
            <p:txBody>
              <a:bodyPr lIns="0" tIns="0" rIns="0" bIns="0" rtlCol="0" anchor="t">
                <a:spAutoFit/>
              </a:bodyPr>
              <a:lstStyle/>
              <a:p>
                <a:pPr marL="0" lvl="0" indent="0" algn="r">
                  <a:lnSpc>
                    <a:spcPts val="2104"/>
                  </a:lnSpc>
                </a:pPr>
                <a:r>
                  <a:rPr lang="en-US" sz="1753" b="1" u="none" strike="noStrike" spc="122" dirty="0">
                    <a:solidFill>
                      <a:srgbClr val="DC2027"/>
                    </a:solidFill>
                    <a:latin typeface="Poppins" panose="00000500000000000000" pitchFamily="2" charset="0"/>
                  </a:rPr>
                  <a:t>DISCOVER</a:t>
                </a:r>
                <a:r>
                  <a:rPr lang="en-US" sz="1753" b="1" u="none" strike="noStrike" spc="122" dirty="0">
                    <a:solidFill>
                      <a:srgbClr val="0E732E"/>
                    </a:solidFill>
                    <a:latin typeface="Poppins" panose="00000500000000000000" pitchFamily="2" charset="0"/>
                  </a:rPr>
                  <a:t> ITALY</a:t>
                </a:r>
              </a:p>
            </p:txBody>
          </p:sp>
          <p:sp>
            <p:nvSpPr>
              <p:cNvPr id="4" name="TextBox 4"/>
              <p:cNvSpPr txBox="1"/>
              <p:nvPr/>
            </p:nvSpPr>
            <p:spPr>
              <a:xfrm>
                <a:off x="3390426" y="10021151"/>
                <a:ext cx="3761030" cy="152400"/>
              </a:xfrm>
              <a:prstGeom prst="rect">
                <a:avLst/>
              </a:prstGeom>
            </p:spPr>
            <p:txBody>
              <a:bodyPr lIns="0" tIns="0" rIns="0" bIns="0" rtlCol="0" anchor="t">
                <a:spAutoFit/>
              </a:bodyPr>
              <a:lstStyle/>
              <a:p>
                <a:pPr marL="0" lvl="0" indent="0" algn="r">
                  <a:lnSpc>
                    <a:spcPts val="1140"/>
                  </a:lnSpc>
                </a:pPr>
                <a:r>
                  <a:rPr lang="en-US" sz="950" spc="66" dirty="0">
                    <a:solidFill>
                      <a:srgbClr val="4B453E"/>
                    </a:solidFill>
                    <a:latin typeface="Poppins"/>
                  </a:rPr>
                  <a:t>Your Ultimate Guide to Unforgettable Adventures</a:t>
                </a:r>
              </a:p>
            </p:txBody>
          </p:sp>
        </p:grpSp>
        <p:sp>
          <p:nvSpPr>
            <p:cNvPr id="2" name="Freeform 2"/>
            <p:cNvSpPr/>
            <p:nvPr/>
          </p:nvSpPr>
          <p:spPr>
            <a:xfrm>
              <a:off x="408543" y="3011602"/>
              <a:ext cx="6742913" cy="6434008"/>
            </a:xfrm>
            <a:custGeom>
              <a:avLst/>
              <a:gdLst/>
              <a:ahLst/>
              <a:cxnLst/>
              <a:rect l="l" t="t" r="r" b="b"/>
              <a:pathLst>
                <a:path w="6742913" h="6434008">
                  <a:moveTo>
                    <a:pt x="0" y="0"/>
                  </a:moveTo>
                  <a:lnTo>
                    <a:pt x="6742914" y="0"/>
                  </a:lnTo>
                  <a:lnTo>
                    <a:pt x="6742914" y="6434009"/>
                  </a:lnTo>
                  <a:lnTo>
                    <a:pt x="0" y="6434009"/>
                  </a:lnTo>
                  <a:lnTo>
                    <a:pt x="0" y="0"/>
                  </a:lnTo>
                  <a:close/>
                </a:path>
              </a:pathLst>
            </a:custGeom>
            <a:blipFill>
              <a:blip r:embed="rId2"/>
              <a:stretch>
                <a:fillRect l="-34633" t="-13450" r="-34633" b="-4849"/>
              </a:stretch>
            </a:blipFill>
          </p:spPr>
          <p:txBody>
            <a:bodyPr/>
            <a:lstStyle/>
            <a:p>
              <a:endParaRPr lang="en-US" dirty="0"/>
            </a:p>
          </p:txBody>
        </p:sp>
        <p:grpSp>
          <p:nvGrpSpPr>
            <p:cNvPr id="5" name="Group 4">
              <a:extLst>
                <a:ext uri="{FF2B5EF4-FFF2-40B4-BE49-F238E27FC236}">
                  <a16:creationId xmlns:a16="http://schemas.microsoft.com/office/drawing/2014/main" id="{D2C4DFB6-98A6-6B63-EF37-A48A64AE1AE8}"/>
                </a:ext>
              </a:extLst>
            </p:cNvPr>
            <p:cNvGrpSpPr/>
            <p:nvPr/>
          </p:nvGrpSpPr>
          <p:grpSpPr>
            <a:xfrm>
              <a:off x="408543" y="681310"/>
              <a:ext cx="6742914" cy="2148679"/>
              <a:chOff x="408543" y="681310"/>
              <a:chExt cx="6742914" cy="2148679"/>
            </a:xfrm>
          </p:grpSpPr>
          <p:sp>
            <p:nvSpPr>
              <p:cNvPr id="6" name="TextBox 6"/>
              <p:cNvSpPr txBox="1"/>
              <p:nvPr/>
            </p:nvSpPr>
            <p:spPr>
              <a:xfrm>
                <a:off x="408543" y="1177998"/>
                <a:ext cx="6503387" cy="1651991"/>
              </a:xfrm>
              <a:prstGeom prst="rect">
                <a:avLst/>
              </a:prstGeom>
            </p:spPr>
            <p:txBody>
              <a:bodyPr lIns="0" tIns="0" rIns="0" bIns="0" rtlCol="0" anchor="t">
                <a:spAutoFit/>
              </a:bodyPr>
              <a:lstStyle/>
              <a:p>
                <a:pPr marL="0" lvl="0" indent="0">
                  <a:lnSpc>
                    <a:spcPts val="12526"/>
                  </a:lnSpc>
                </a:pPr>
                <a:r>
                  <a:rPr lang="en-US" sz="12500" b="1" u="none" strike="noStrike" dirty="0">
                    <a:solidFill>
                      <a:srgbClr val="0E732E"/>
                    </a:solidFill>
                    <a:latin typeface="Poppins" panose="00000500000000000000" pitchFamily="2" charset="0"/>
                  </a:rPr>
                  <a:t>ITALY!</a:t>
                </a:r>
              </a:p>
            </p:txBody>
          </p:sp>
          <p:sp>
            <p:nvSpPr>
              <p:cNvPr id="7" name="TextBox 7"/>
              <p:cNvSpPr txBox="1"/>
              <p:nvPr/>
            </p:nvSpPr>
            <p:spPr>
              <a:xfrm>
                <a:off x="408543" y="681310"/>
                <a:ext cx="2394002" cy="607987"/>
              </a:xfrm>
              <a:prstGeom prst="rect">
                <a:avLst/>
              </a:prstGeom>
            </p:spPr>
            <p:txBody>
              <a:bodyPr lIns="0" tIns="0" rIns="0" bIns="0" rtlCol="0" anchor="t">
                <a:spAutoFit/>
              </a:bodyPr>
              <a:lstStyle/>
              <a:p>
                <a:pPr marL="0" lvl="0" indent="0">
                  <a:lnSpc>
                    <a:spcPts val="4611"/>
                  </a:lnSpc>
                </a:pPr>
                <a:r>
                  <a:rPr lang="en-US" sz="4600" b="1" spc="322" dirty="0">
                    <a:solidFill>
                      <a:srgbClr val="DC2027"/>
                    </a:solidFill>
                    <a:latin typeface="Poppins" panose="00000500000000000000" pitchFamily="2" charset="0"/>
                  </a:rPr>
                  <a:t>CIAO</a:t>
                </a:r>
              </a:p>
            </p:txBody>
          </p:sp>
          <p:sp>
            <p:nvSpPr>
              <p:cNvPr id="8" name="TextBox 8"/>
              <p:cNvSpPr txBox="1"/>
              <p:nvPr/>
            </p:nvSpPr>
            <p:spPr>
              <a:xfrm rot="-5400000">
                <a:off x="6037484" y="1629565"/>
                <a:ext cx="1988420" cy="239526"/>
              </a:xfrm>
              <a:prstGeom prst="rect">
                <a:avLst/>
              </a:prstGeom>
            </p:spPr>
            <p:txBody>
              <a:bodyPr lIns="0" tIns="0" rIns="0" bIns="0" rtlCol="0" anchor="t">
                <a:spAutoFit/>
              </a:bodyPr>
              <a:lstStyle/>
              <a:p>
                <a:pPr marL="0" lvl="0" indent="0" algn="ctr">
                  <a:lnSpc>
                    <a:spcPts val="1771"/>
                  </a:lnSpc>
                  <a:spcBef>
                    <a:spcPct val="0"/>
                  </a:spcBef>
                </a:pPr>
                <a:r>
                  <a:rPr lang="en-US" sz="1600" spc="112" dirty="0">
                    <a:solidFill>
                      <a:srgbClr val="4B453E"/>
                    </a:solidFill>
                    <a:latin typeface="Poppins"/>
                  </a:rPr>
                  <a:t>TRAVEL BOOKLET</a:t>
                </a:r>
              </a:p>
            </p:txBody>
          </p:sp>
        </p:grpSp>
        <p:sp>
          <p:nvSpPr>
            <p:cNvPr id="9" name="TemplateLAB"/>
            <p:cNvSpPr/>
            <p:nvPr/>
          </p:nvSpPr>
          <p:spPr>
            <a:xfrm>
              <a:off x="408543" y="9765582"/>
              <a:ext cx="732059" cy="120790"/>
            </a:xfrm>
            <a:custGeom>
              <a:avLst/>
              <a:gdLst/>
              <a:ahLst/>
              <a:cxnLst/>
              <a:rect l="l" t="t" r="r" b="b"/>
              <a:pathLst>
                <a:path w="732059" h="120790">
                  <a:moveTo>
                    <a:pt x="0" y="0"/>
                  </a:moveTo>
                  <a:lnTo>
                    <a:pt x="732060" y="0"/>
                  </a:lnTo>
                  <a:lnTo>
                    <a:pt x="732060" y="120790"/>
                  </a:lnTo>
                  <a:lnTo>
                    <a:pt x="0" y="12079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dirty="0"/>
            </a:p>
          </p:txBody>
        </p:sp>
      </p:gr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E732E"/>
        </a:solidFill>
        <a:effectLst/>
      </p:bgPr>
    </p:bg>
    <p:spTree>
      <p:nvGrpSpPr>
        <p:cNvPr id="1" name=""/>
        <p:cNvGrpSpPr/>
        <p:nvPr/>
      </p:nvGrpSpPr>
      <p:grpSpPr>
        <a:xfrm>
          <a:off x="0" y="0"/>
          <a:ext cx="0" cy="0"/>
          <a:chOff x="0" y="0"/>
          <a:chExt cx="0" cy="0"/>
        </a:xfrm>
      </p:grpSpPr>
      <p:grpSp>
        <p:nvGrpSpPr>
          <p:cNvPr id="50" name="Group 5  - Page 2">
            <a:extLst>
              <a:ext uri="{FF2B5EF4-FFF2-40B4-BE49-F238E27FC236}">
                <a16:creationId xmlns:a16="http://schemas.microsoft.com/office/drawing/2014/main" id="{14DA60AC-AA3A-8263-E820-F8374A1C135E}"/>
              </a:ext>
            </a:extLst>
          </p:cNvPr>
          <p:cNvGrpSpPr/>
          <p:nvPr/>
        </p:nvGrpSpPr>
        <p:grpSpPr>
          <a:xfrm>
            <a:off x="0" y="0"/>
            <a:ext cx="7556500" cy="10693400"/>
            <a:chOff x="0" y="0"/>
            <a:chExt cx="7556500" cy="10693400"/>
          </a:xfrm>
        </p:grpSpPr>
        <p:sp>
          <p:nvSpPr>
            <p:cNvPr id="49" name="Background">
              <a:extLst>
                <a:ext uri="{FF2B5EF4-FFF2-40B4-BE49-F238E27FC236}">
                  <a16:creationId xmlns:a16="http://schemas.microsoft.com/office/drawing/2014/main" id="{3E17AFB8-9719-F8E0-184C-005FC5CD7A8F}"/>
                </a:ext>
              </a:extLst>
            </p:cNvPr>
            <p:cNvSpPr>
              <a:spLocks noGrp="1" noRot="1" noMove="1" noResize="1" noEditPoints="1" noAdjustHandles="1" noChangeArrowheads="1" noChangeShapeType="1"/>
            </p:cNvSpPr>
            <p:nvPr/>
          </p:nvSpPr>
          <p:spPr>
            <a:xfrm>
              <a:off x="0" y="0"/>
              <a:ext cx="7556500" cy="10693400"/>
            </a:xfrm>
            <a:prstGeom prst="rect">
              <a:avLst/>
            </a:prstGeom>
            <a:solidFill>
              <a:srgbClr val="0E732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rmAutofit/>
            </a:bodyPr>
            <a:lstStyle/>
            <a:p>
              <a:pPr algn="ctr"/>
              <a:endParaRPr lang="en-US"/>
            </a:p>
          </p:txBody>
        </p:sp>
        <p:grpSp>
          <p:nvGrpSpPr>
            <p:cNvPr id="48" name="Group 47">
              <a:extLst>
                <a:ext uri="{FF2B5EF4-FFF2-40B4-BE49-F238E27FC236}">
                  <a16:creationId xmlns:a16="http://schemas.microsoft.com/office/drawing/2014/main" id="{FA80E742-318A-0811-36ED-DB038D17EA63}"/>
                </a:ext>
              </a:extLst>
            </p:cNvPr>
            <p:cNvGrpSpPr/>
            <p:nvPr/>
          </p:nvGrpSpPr>
          <p:grpSpPr>
            <a:xfrm>
              <a:off x="756000" y="2947992"/>
              <a:ext cx="6048000" cy="6713538"/>
              <a:chOff x="756000" y="2947992"/>
              <a:chExt cx="6048000" cy="6713538"/>
            </a:xfrm>
          </p:grpSpPr>
          <p:sp>
            <p:nvSpPr>
              <p:cNvPr id="2" name="AutoShape 2"/>
              <p:cNvSpPr/>
              <p:nvPr/>
            </p:nvSpPr>
            <p:spPr>
              <a:xfrm>
                <a:off x="756000" y="3498906"/>
                <a:ext cx="6048000" cy="0"/>
              </a:xfrm>
              <a:prstGeom prst="line">
                <a:avLst/>
              </a:prstGeom>
              <a:ln w="9525" cap="flat">
                <a:solidFill>
                  <a:srgbClr val="FFFFFF"/>
                </a:solidFill>
                <a:prstDash val="solid"/>
                <a:headEnd type="none" w="sm" len="sm"/>
                <a:tailEnd type="none" w="sm" len="sm"/>
              </a:ln>
            </p:spPr>
            <p:txBody>
              <a:bodyPr/>
              <a:lstStyle/>
              <a:p>
                <a:endParaRPr lang="en-US" dirty="0"/>
              </a:p>
            </p:txBody>
          </p:sp>
          <p:sp>
            <p:nvSpPr>
              <p:cNvPr id="3" name="AutoShape 3"/>
              <p:cNvSpPr/>
              <p:nvPr/>
            </p:nvSpPr>
            <p:spPr>
              <a:xfrm>
                <a:off x="756000" y="4398498"/>
                <a:ext cx="6048000" cy="0"/>
              </a:xfrm>
              <a:prstGeom prst="line">
                <a:avLst/>
              </a:prstGeom>
              <a:ln w="9525" cap="flat">
                <a:solidFill>
                  <a:srgbClr val="FFFFFF"/>
                </a:solidFill>
                <a:prstDash val="solid"/>
                <a:headEnd type="none" w="sm" len="sm"/>
                <a:tailEnd type="none" w="sm" len="sm"/>
              </a:ln>
            </p:spPr>
            <p:txBody>
              <a:bodyPr/>
              <a:lstStyle/>
              <a:p>
                <a:endParaRPr lang="en-US" dirty="0"/>
              </a:p>
            </p:txBody>
          </p:sp>
          <p:sp>
            <p:nvSpPr>
              <p:cNvPr id="4" name="AutoShape 4"/>
              <p:cNvSpPr/>
              <p:nvPr/>
            </p:nvSpPr>
            <p:spPr>
              <a:xfrm>
                <a:off x="756000" y="5287320"/>
                <a:ext cx="6048000" cy="0"/>
              </a:xfrm>
              <a:prstGeom prst="line">
                <a:avLst/>
              </a:prstGeom>
              <a:ln w="9525" cap="flat">
                <a:solidFill>
                  <a:srgbClr val="FFFFFF"/>
                </a:solidFill>
                <a:prstDash val="solid"/>
                <a:headEnd type="none" w="sm" len="sm"/>
                <a:tailEnd type="none" w="sm" len="sm"/>
              </a:ln>
            </p:spPr>
            <p:txBody>
              <a:bodyPr/>
              <a:lstStyle/>
              <a:p>
                <a:endParaRPr lang="en-US" dirty="0"/>
              </a:p>
            </p:txBody>
          </p:sp>
          <p:sp>
            <p:nvSpPr>
              <p:cNvPr id="5" name="AutoShape 5"/>
              <p:cNvSpPr/>
              <p:nvPr/>
            </p:nvSpPr>
            <p:spPr>
              <a:xfrm>
                <a:off x="756000" y="6182155"/>
                <a:ext cx="6048000" cy="0"/>
              </a:xfrm>
              <a:prstGeom prst="line">
                <a:avLst/>
              </a:prstGeom>
              <a:ln w="9525" cap="flat">
                <a:solidFill>
                  <a:srgbClr val="FFFFFF"/>
                </a:solidFill>
                <a:prstDash val="solid"/>
                <a:headEnd type="none" w="sm" len="sm"/>
                <a:tailEnd type="none" w="sm" len="sm"/>
              </a:ln>
            </p:spPr>
            <p:txBody>
              <a:bodyPr/>
              <a:lstStyle/>
              <a:p>
                <a:endParaRPr lang="en-US" dirty="0"/>
              </a:p>
            </p:txBody>
          </p:sp>
          <p:sp>
            <p:nvSpPr>
              <p:cNvPr id="6" name="AutoShape 6"/>
              <p:cNvSpPr/>
              <p:nvPr/>
            </p:nvSpPr>
            <p:spPr>
              <a:xfrm>
                <a:off x="756000" y="7074459"/>
                <a:ext cx="6048000" cy="0"/>
              </a:xfrm>
              <a:prstGeom prst="line">
                <a:avLst/>
              </a:prstGeom>
              <a:ln w="9525" cap="flat">
                <a:solidFill>
                  <a:srgbClr val="FFFFFF"/>
                </a:solidFill>
                <a:prstDash val="solid"/>
                <a:headEnd type="none" w="sm" len="sm"/>
                <a:tailEnd type="none" w="sm" len="sm"/>
              </a:ln>
            </p:spPr>
            <p:txBody>
              <a:bodyPr/>
              <a:lstStyle/>
              <a:p>
                <a:endParaRPr lang="en-US" dirty="0"/>
              </a:p>
            </p:txBody>
          </p:sp>
          <p:sp>
            <p:nvSpPr>
              <p:cNvPr id="7" name="AutoShape 7"/>
              <p:cNvSpPr/>
              <p:nvPr/>
            </p:nvSpPr>
            <p:spPr>
              <a:xfrm>
                <a:off x="756000" y="7966850"/>
                <a:ext cx="6048000" cy="0"/>
              </a:xfrm>
              <a:prstGeom prst="line">
                <a:avLst/>
              </a:prstGeom>
              <a:ln w="9525" cap="flat">
                <a:solidFill>
                  <a:srgbClr val="FFFFFF"/>
                </a:solidFill>
                <a:prstDash val="solid"/>
                <a:headEnd type="none" w="sm" len="sm"/>
                <a:tailEnd type="none" w="sm" len="sm"/>
              </a:ln>
            </p:spPr>
            <p:txBody>
              <a:bodyPr/>
              <a:lstStyle/>
              <a:p>
                <a:endParaRPr lang="en-US" dirty="0"/>
              </a:p>
            </p:txBody>
          </p:sp>
          <p:sp>
            <p:nvSpPr>
              <p:cNvPr id="8" name="AutoShape 8"/>
              <p:cNvSpPr/>
              <p:nvPr/>
            </p:nvSpPr>
            <p:spPr>
              <a:xfrm>
                <a:off x="756000" y="8859154"/>
                <a:ext cx="6048000" cy="0"/>
              </a:xfrm>
              <a:prstGeom prst="line">
                <a:avLst/>
              </a:prstGeom>
              <a:ln w="9525" cap="flat">
                <a:solidFill>
                  <a:srgbClr val="FFFFFF"/>
                </a:solidFill>
                <a:prstDash val="solid"/>
                <a:headEnd type="none" w="sm" len="sm"/>
                <a:tailEnd type="none" w="sm" len="sm"/>
              </a:ln>
            </p:spPr>
            <p:txBody>
              <a:bodyPr/>
              <a:lstStyle/>
              <a:p>
                <a:endParaRPr lang="en-US" dirty="0"/>
              </a:p>
            </p:txBody>
          </p:sp>
          <p:sp>
            <p:nvSpPr>
              <p:cNvPr id="9" name="AutoShape 9"/>
              <p:cNvSpPr/>
              <p:nvPr/>
            </p:nvSpPr>
            <p:spPr>
              <a:xfrm flipH="1" flipV="1">
                <a:off x="3778250" y="2947992"/>
                <a:ext cx="0" cy="6713538"/>
              </a:xfrm>
              <a:prstGeom prst="line">
                <a:avLst/>
              </a:prstGeom>
              <a:ln w="9525" cap="flat">
                <a:solidFill>
                  <a:srgbClr val="FFFFFF"/>
                </a:solidFill>
                <a:prstDash val="solid"/>
                <a:headEnd type="none" w="sm" len="sm"/>
                <a:tailEnd type="none" w="sm" len="sm"/>
              </a:ln>
            </p:spPr>
            <p:txBody>
              <a:bodyPr/>
              <a:lstStyle/>
              <a:p>
                <a:endParaRPr lang="en-US" dirty="0"/>
              </a:p>
            </p:txBody>
          </p:sp>
        </p:grpSp>
        <p:grpSp>
          <p:nvGrpSpPr>
            <p:cNvPr id="47" name="Group 46">
              <a:extLst>
                <a:ext uri="{FF2B5EF4-FFF2-40B4-BE49-F238E27FC236}">
                  <a16:creationId xmlns:a16="http://schemas.microsoft.com/office/drawing/2014/main" id="{4163F21F-EAAD-C2AD-43FA-493305DC534E}"/>
                </a:ext>
              </a:extLst>
            </p:cNvPr>
            <p:cNvGrpSpPr/>
            <p:nvPr/>
          </p:nvGrpSpPr>
          <p:grpSpPr>
            <a:xfrm>
              <a:off x="817234" y="2798435"/>
              <a:ext cx="6012353" cy="6764644"/>
              <a:chOff x="817234" y="2798435"/>
              <a:chExt cx="6012353" cy="6764644"/>
            </a:xfrm>
          </p:grpSpPr>
          <p:grpSp>
            <p:nvGrpSpPr>
              <p:cNvPr id="39" name="Group 38">
                <a:extLst>
                  <a:ext uri="{FF2B5EF4-FFF2-40B4-BE49-F238E27FC236}">
                    <a16:creationId xmlns:a16="http://schemas.microsoft.com/office/drawing/2014/main" id="{AD306E41-8D0A-783B-5588-F4F9E0289E29}"/>
                  </a:ext>
                </a:extLst>
              </p:cNvPr>
              <p:cNvGrpSpPr/>
              <p:nvPr/>
            </p:nvGrpSpPr>
            <p:grpSpPr>
              <a:xfrm>
                <a:off x="817234" y="2798435"/>
                <a:ext cx="2901592" cy="512120"/>
                <a:chOff x="817234" y="2798435"/>
                <a:chExt cx="2901592" cy="512120"/>
              </a:xfrm>
            </p:grpSpPr>
            <p:sp>
              <p:nvSpPr>
                <p:cNvPr id="10" name="TextBox 10"/>
                <p:cNvSpPr txBox="1"/>
                <p:nvPr/>
              </p:nvSpPr>
              <p:spPr>
                <a:xfrm>
                  <a:off x="817234" y="2819063"/>
                  <a:ext cx="818340" cy="464101"/>
                </a:xfrm>
                <a:prstGeom prst="rect">
                  <a:avLst/>
                </a:prstGeom>
              </p:spPr>
              <p:txBody>
                <a:bodyPr lIns="0" tIns="0" rIns="0" bIns="0" rtlCol="0" anchor="t">
                  <a:spAutoFit/>
                </a:bodyPr>
                <a:lstStyle/>
                <a:p>
                  <a:pPr algn="ctr">
                    <a:lnSpc>
                      <a:spcPts val="3845"/>
                    </a:lnSpc>
                  </a:pPr>
                  <a:r>
                    <a:rPr lang="en-US" sz="2746" b="1" spc="274" dirty="0">
                      <a:solidFill>
                        <a:srgbClr val="FFFFFF"/>
                      </a:solidFill>
                      <a:latin typeface="Poppins" panose="00000500000000000000" pitchFamily="2" charset="0"/>
                    </a:rPr>
                    <a:t>01</a:t>
                  </a:r>
                </a:p>
              </p:txBody>
            </p:sp>
            <p:sp>
              <p:nvSpPr>
                <p:cNvPr id="18" name="TextBox 18"/>
                <p:cNvSpPr txBox="1"/>
                <p:nvPr/>
              </p:nvSpPr>
              <p:spPr>
                <a:xfrm>
                  <a:off x="1732331" y="2798435"/>
                  <a:ext cx="1986495" cy="232051"/>
                </a:xfrm>
                <a:prstGeom prst="rect">
                  <a:avLst/>
                </a:prstGeom>
              </p:spPr>
              <p:txBody>
                <a:bodyPr lIns="0" tIns="0" rIns="0" bIns="0" rtlCol="0" anchor="t">
                  <a:spAutoFit/>
                </a:bodyPr>
                <a:lstStyle/>
                <a:p>
                  <a:pPr marL="0" lvl="0" indent="0" algn="l">
                    <a:lnSpc>
                      <a:spcPts val="1922"/>
                    </a:lnSpc>
                    <a:spcBef>
                      <a:spcPct val="0"/>
                    </a:spcBef>
                  </a:pPr>
                  <a:r>
                    <a:rPr lang="en-US" sz="1350" b="1" spc="68" dirty="0">
                      <a:solidFill>
                        <a:srgbClr val="FFFFFF"/>
                      </a:solidFill>
                      <a:latin typeface="Poppins" panose="00000500000000000000" pitchFamily="2" charset="0"/>
                    </a:rPr>
                    <a:t>Cover page</a:t>
                  </a:r>
                </a:p>
              </p:txBody>
            </p:sp>
            <p:sp>
              <p:nvSpPr>
                <p:cNvPr id="26" name="TextBox 26"/>
                <p:cNvSpPr txBox="1"/>
                <p:nvPr/>
              </p:nvSpPr>
              <p:spPr>
                <a:xfrm>
                  <a:off x="1732331" y="3087882"/>
                  <a:ext cx="1640673" cy="222673"/>
                </a:xfrm>
                <a:prstGeom prst="rect">
                  <a:avLst/>
                </a:prstGeom>
              </p:spPr>
              <p:txBody>
                <a:bodyPr lIns="0" tIns="0" rIns="0" bIns="0" rtlCol="0" anchor="t">
                  <a:spAutoFit/>
                </a:bodyPr>
                <a:lstStyle/>
                <a:p>
                  <a:pPr marL="0" lvl="0" indent="0" algn="l">
                    <a:lnSpc>
                      <a:spcPts val="909"/>
                    </a:lnSpc>
                    <a:spcBef>
                      <a:spcPct val="0"/>
                    </a:spcBef>
                  </a:pPr>
                  <a:r>
                    <a:rPr lang="en-US" sz="649" spc="32" dirty="0">
                      <a:solidFill>
                        <a:srgbClr val="FFFFFF"/>
                      </a:solidFill>
                      <a:latin typeface="Poppins"/>
                    </a:rPr>
                    <a:t>Unforgettable Adventures Await! Your Ultimate Travel Companion</a:t>
                  </a:r>
                </a:p>
              </p:txBody>
            </p:sp>
          </p:grpSp>
          <p:grpSp>
            <p:nvGrpSpPr>
              <p:cNvPr id="40" name="Group 39">
                <a:extLst>
                  <a:ext uri="{FF2B5EF4-FFF2-40B4-BE49-F238E27FC236}">
                    <a16:creationId xmlns:a16="http://schemas.microsoft.com/office/drawing/2014/main" id="{D84A95DC-279C-569A-1E98-21D63227FB67}"/>
                  </a:ext>
                </a:extLst>
              </p:cNvPr>
              <p:cNvGrpSpPr/>
              <p:nvPr/>
            </p:nvGrpSpPr>
            <p:grpSpPr>
              <a:xfrm>
                <a:off x="3801417" y="3687257"/>
                <a:ext cx="3028170" cy="522890"/>
                <a:chOff x="3801417" y="3698059"/>
                <a:chExt cx="3028170" cy="522890"/>
              </a:xfrm>
            </p:grpSpPr>
            <p:sp>
              <p:nvSpPr>
                <p:cNvPr id="11" name="TextBox 11"/>
                <p:cNvSpPr txBox="1"/>
                <p:nvPr/>
              </p:nvSpPr>
              <p:spPr>
                <a:xfrm>
                  <a:off x="3801417" y="3698059"/>
                  <a:ext cx="818340" cy="464101"/>
                </a:xfrm>
                <a:prstGeom prst="rect">
                  <a:avLst/>
                </a:prstGeom>
              </p:spPr>
              <p:txBody>
                <a:bodyPr lIns="0" tIns="0" rIns="0" bIns="0" rtlCol="0" anchor="t">
                  <a:spAutoFit/>
                </a:bodyPr>
                <a:lstStyle/>
                <a:p>
                  <a:pPr algn="ctr">
                    <a:lnSpc>
                      <a:spcPts val="3845"/>
                    </a:lnSpc>
                  </a:pPr>
                  <a:r>
                    <a:rPr lang="en-US" sz="2746" b="1" spc="274" dirty="0">
                      <a:solidFill>
                        <a:srgbClr val="FFFFFF"/>
                      </a:solidFill>
                      <a:latin typeface="Poppins" panose="00000500000000000000" pitchFamily="2" charset="0"/>
                    </a:rPr>
                    <a:t>02</a:t>
                  </a:r>
                </a:p>
              </p:txBody>
            </p:sp>
            <p:sp>
              <p:nvSpPr>
                <p:cNvPr id="19" name="TextBox 19"/>
                <p:cNvSpPr txBox="1"/>
                <p:nvPr/>
              </p:nvSpPr>
              <p:spPr>
                <a:xfrm>
                  <a:off x="4716513" y="3708829"/>
                  <a:ext cx="1986495" cy="232051"/>
                </a:xfrm>
                <a:prstGeom prst="rect">
                  <a:avLst/>
                </a:prstGeom>
              </p:spPr>
              <p:txBody>
                <a:bodyPr lIns="0" tIns="0" rIns="0" bIns="0" rtlCol="0" anchor="t">
                  <a:spAutoFit/>
                </a:bodyPr>
                <a:lstStyle/>
                <a:p>
                  <a:pPr marL="0" lvl="0" indent="0" algn="l">
                    <a:lnSpc>
                      <a:spcPts val="1922"/>
                    </a:lnSpc>
                    <a:spcBef>
                      <a:spcPct val="0"/>
                    </a:spcBef>
                  </a:pPr>
                  <a:r>
                    <a:rPr lang="en-US" sz="1350" b="1" spc="68" dirty="0">
                      <a:solidFill>
                        <a:srgbClr val="FFFFFF"/>
                      </a:solidFill>
                      <a:latin typeface="Poppins" panose="00000500000000000000" pitchFamily="2" charset="0"/>
                    </a:rPr>
                    <a:t>Table of contents</a:t>
                  </a:r>
                </a:p>
              </p:txBody>
            </p:sp>
            <p:sp>
              <p:nvSpPr>
                <p:cNvPr id="27" name="TextBox 27"/>
                <p:cNvSpPr txBox="1"/>
                <p:nvPr/>
              </p:nvSpPr>
              <p:spPr>
                <a:xfrm>
                  <a:off x="4716513" y="3998276"/>
                  <a:ext cx="2113074" cy="222673"/>
                </a:xfrm>
                <a:prstGeom prst="rect">
                  <a:avLst/>
                </a:prstGeom>
              </p:spPr>
              <p:txBody>
                <a:bodyPr lIns="0" tIns="0" rIns="0" bIns="0" rtlCol="0" anchor="t">
                  <a:spAutoFit/>
                </a:bodyPr>
                <a:lstStyle/>
                <a:p>
                  <a:pPr>
                    <a:lnSpc>
                      <a:spcPts val="909"/>
                    </a:lnSpc>
                  </a:pPr>
                  <a:r>
                    <a:rPr lang="en-US" sz="649" spc="32" dirty="0">
                      <a:solidFill>
                        <a:srgbClr val="FFFFFF"/>
                      </a:solidFill>
                      <a:latin typeface="Poppins"/>
                    </a:rPr>
                    <a:t>An organized list of sections, highlighting </a:t>
                  </a:r>
                </a:p>
                <a:p>
                  <a:pPr marL="0" lvl="0" indent="0" algn="l">
                    <a:lnSpc>
                      <a:spcPts val="909"/>
                    </a:lnSpc>
                    <a:spcBef>
                      <a:spcPct val="0"/>
                    </a:spcBef>
                  </a:pPr>
                  <a:r>
                    <a:rPr lang="en-US" sz="649" spc="32" dirty="0">
                      <a:solidFill>
                        <a:srgbClr val="FFFFFF"/>
                      </a:solidFill>
                      <a:latin typeface="Poppins"/>
                    </a:rPr>
                    <a:t>the diverse experiences awaiting the traveler</a:t>
                  </a:r>
                </a:p>
              </p:txBody>
            </p:sp>
          </p:grpSp>
          <p:grpSp>
            <p:nvGrpSpPr>
              <p:cNvPr id="42" name="Group 41">
                <a:extLst>
                  <a:ext uri="{FF2B5EF4-FFF2-40B4-BE49-F238E27FC236}">
                    <a16:creationId xmlns:a16="http://schemas.microsoft.com/office/drawing/2014/main" id="{04243BA1-6118-E344-7A76-123B4FB5E90D}"/>
                  </a:ext>
                </a:extLst>
              </p:cNvPr>
              <p:cNvGrpSpPr/>
              <p:nvPr/>
            </p:nvGrpSpPr>
            <p:grpSpPr>
              <a:xfrm>
                <a:off x="3801417" y="5475671"/>
                <a:ext cx="2901591" cy="518133"/>
                <a:chOff x="3801417" y="5488416"/>
                <a:chExt cx="2901591" cy="518133"/>
              </a:xfrm>
            </p:grpSpPr>
            <p:sp>
              <p:nvSpPr>
                <p:cNvPr id="12" name="TextBox 12"/>
                <p:cNvSpPr txBox="1"/>
                <p:nvPr/>
              </p:nvSpPr>
              <p:spPr>
                <a:xfrm>
                  <a:off x="3801417" y="5488416"/>
                  <a:ext cx="818340" cy="464101"/>
                </a:xfrm>
                <a:prstGeom prst="rect">
                  <a:avLst/>
                </a:prstGeom>
              </p:spPr>
              <p:txBody>
                <a:bodyPr lIns="0" tIns="0" rIns="0" bIns="0" rtlCol="0" anchor="t">
                  <a:spAutoFit/>
                </a:bodyPr>
                <a:lstStyle/>
                <a:p>
                  <a:pPr algn="ctr">
                    <a:lnSpc>
                      <a:spcPts val="3845"/>
                    </a:lnSpc>
                  </a:pPr>
                  <a:r>
                    <a:rPr lang="en-US" sz="2746" b="1" spc="274" dirty="0">
                      <a:solidFill>
                        <a:srgbClr val="FFFFFF"/>
                      </a:solidFill>
                      <a:latin typeface="Poppins" panose="00000500000000000000" pitchFamily="2" charset="0"/>
                    </a:rPr>
                    <a:t>04</a:t>
                  </a:r>
                </a:p>
              </p:txBody>
            </p:sp>
            <p:sp>
              <p:nvSpPr>
                <p:cNvPr id="20" name="TextBox 20"/>
                <p:cNvSpPr txBox="1"/>
                <p:nvPr/>
              </p:nvSpPr>
              <p:spPr>
                <a:xfrm>
                  <a:off x="4716513" y="5494429"/>
                  <a:ext cx="1986495" cy="232051"/>
                </a:xfrm>
                <a:prstGeom prst="rect">
                  <a:avLst/>
                </a:prstGeom>
              </p:spPr>
              <p:txBody>
                <a:bodyPr lIns="0" tIns="0" rIns="0" bIns="0" rtlCol="0" anchor="t">
                  <a:spAutoFit/>
                </a:bodyPr>
                <a:lstStyle/>
                <a:p>
                  <a:pPr marL="0" lvl="0" indent="0" algn="l">
                    <a:lnSpc>
                      <a:spcPts val="1922"/>
                    </a:lnSpc>
                    <a:spcBef>
                      <a:spcPct val="0"/>
                    </a:spcBef>
                  </a:pPr>
                  <a:r>
                    <a:rPr lang="en-US" sz="1350" b="1" spc="68" dirty="0">
                      <a:solidFill>
                        <a:srgbClr val="FFFFFF"/>
                      </a:solidFill>
                      <a:latin typeface="Poppins" panose="00000500000000000000" pitchFamily="2" charset="0"/>
                    </a:rPr>
                    <a:t>Best Destination</a:t>
                  </a:r>
                </a:p>
              </p:txBody>
            </p:sp>
            <p:sp>
              <p:nvSpPr>
                <p:cNvPr id="28" name="TextBox 28"/>
                <p:cNvSpPr txBox="1"/>
                <p:nvPr/>
              </p:nvSpPr>
              <p:spPr>
                <a:xfrm>
                  <a:off x="4716513" y="5783876"/>
                  <a:ext cx="1986495" cy="222673"/>
                </a:xfrm>
                <a:prstGeom prst="rect">
                  <a:avLst/>
                </a:prstGeom>
              </p:spPr>
              <p:txBody>
                <a:bodyPr lIns="0" tIns="0" rIns="0" bIns="0" rtlCol="0" anchor="t">
                  <a:spAutoFit/>
                </a:bodyPr>
                <a:lstStyle/>
                <a:p>
                  <a:pPr marL="0" lvl="0" indent="0" algn="l">
                    <a:lnSpc>
                      <a:spcPts val="909"/>
                    </a:lnSpc>
                    <a:spcBef>
                      <a:spcPct val="0"/>
                    </a:spcBef>
                  </a:pPr>
                  <a:r>
                    <a:rPr lang="en-US" sz="649" spc="32" dirty="0">
                      <a:solidFill>
                        <a:srgbClr val="FFFFFF"/>
                      </a:solidFill>
                      <a:latin typeface="Poppins"/>
                    </a:rPr>
                    <a:t>Discover Italy's enchanting landscapes, from historic Rome to picturesque Venice</a:t>
                  </a:r>
                </a:p>
              </p:txBody>
            </p:sp>
          </p:grpSp>
          <p:grpSp>
            <p:nvGrpSpPr>
              <p:cNvPr id="44" name="Group 43">
                <a:extLst>
                  <a:ext uri="{FF2B5EF4-FFF2-40B4-BE49-F238E27FC236}">
                    <a16:creationId xmlns:a16="http://schemas.microsoft.com/office/drawing/2014/main" id="{498F9394-A372-A265-5832-53EB7CFBD6A8}"/>
                  </a:ext>
                </a:extLst>
              </p:cNvPr>
              <p:cNvGrpSpPr/>
              <p:nvPr/>
            </p:nvGrpSpPr>
            <p:grpSpPr>
              <a:xfrm>
                <a:off x="3801417" y="7262810"/>
                <a:ext cx="2901591" cy="515689"/>
                <a:chOff x="3801417" y="7267868"/>
                <a:chExt cx="2901591" cy="515689"/>
              </a:xfrm>
            </p:grpSpPr>
            <p:sp>
              <p:nvSpPr>
                <p:cNvPr id="13" name="TextBox 13"/>
                <p:cNvSpPr txBox="1"/>
                <p:nvPr/>
              </p:nvSpPr>
              <p:spPr>
                <a:xfrm>
                  <a:off x="3801417" y="7267868"/>
                  <a:ext cx="818340" cy="464101"/>
                </a:xfrm>
                <a:prstGeom prst="rect">
                  <a:avLst/>
                </a:prstGeom>
              </p:spPr>
              <p:txBody>
                <a:bodyPr lIns="0" tIns="0" rIns="0" bIns="0" rtlCol="0" anchor="t">
                  <a:spAutoFit/>
                </a:bodyPr>
                <a:lstStyle/>
                <a:p>
                  <a:pPr algn="ctr">
                    <a:lnSpc>
                      <a:spcPts val="3845"/>
                    </a:lnSpc>
                  </a:pPr>
                  <a:r>
                    <a:rPr lang="en-US" sz="2746" b="1" spc="274" dirty="0">
                      <a:solidFill>
                        <a:srgbClr val="FFFFFF"/>
                      </a:solidFill>
                      <a:latin typeface="Poppins" panose="00000500000000000000" pitchFamily="2" charset="0"/>
                    </a:rPr>
                    <a:t>06</a:t>
                  </a:r>
                </a:p>
              </p:txBody>
            </p:sp>
            <p:sp>
              <p:nvSpPr>
                <p:cNvPr id="21" name="TextBox 21"/>
                <p:cNvSpPr txBox="1"/>
                <p:nvPr/>
              </p:nvSpPr>
              <p:spPr>
                <a:xfrm>
                  <a:off x="4716513" y="7271350"/>
                  <a:ext cx="1986495" cy="232051"/>
                </a:xfrm>
                <a:prstGeom prst="rect">
                  <a:avLst/>
                </a:prstGeom>
              </p:spPr>
              <p:txBody>
                <a:bodyPr lIns="0" tIns="0" rIns="0" bIns="0" rtlCol="0" anchor="t">
                  <a:spAutoFit/>
                </a:bodyPr>
                <a:lstStyle/>
                <a:p>
                  <a:pPr marL="0" lvl="0" indent="0" algn="l">
                    <a:lnSpc>
                      <a:spcPts val="1922"/>
                    </a:lnSpc>
                    <a:spcBef>
                      <a:spcPct val="0"/>
                    </a:spcBef>
                  </a:pPr>
                  <a:r>
                    <a:rPr lang="en-US" sz="1350" b="1" spc="68" dirty="0">
                      <a:solidFill>
                        <a:srgbClr val="FFFFFF"/>
                      </a:solidFill>
                      <a:latin typeface="Poppins" panose="00000500000000000000" pitchFamily="2" charset="0"/>
                    </a:rPr>
                    <a:t>Food and Culinary</a:t>
                  </a:r>
                </a:p>
              </p:txBody>
            </p:sp>
            <p:sp>
              <p:nvSpPr>
                <p:cNvPr id="29" name="TextBox 29"/>
                <p:cNvSpPr txBox="1"/>
                <p:nvPr/>
              </p:nvSpPr>
              <p:spPr>
                <a:xfrm>
                  <a:off x="4716513" y="7560884"/>
                  <a:ext cx="1762946" cy="222673"/>
                </a:xfrm>
                <a:prstGeom prst="rect">
                  <a:avLst/>
                </a:prstGeom>
              </p:spPr>
              <p:txBody>
                <a:bodyPr lIns="0" tIns="0" rIns="0" bIns="0" rtlCol="0" anchor="t">
                  <a:spAutoFit/>
                </a:bodyPr>
                <a:lstStyle/>
                <a:p>
                  <a:pPr marL="0" lvl="0" indent="0" algn="l">
                    <a:lnSpc>
                      <a:spcPts val="909"/>
                    </a:lnSpc>
                    <a:spcBef>
                      <a:spcPct val="0"/>
                    </a:spcBef>
                  </a:pPr>
                  <a:r>
                    <a:rPr lang="en-US" sz="649" spc="32" dirty="0">
                      <a:solidFill>
                        <a:srgbClr val="FFFFFF"/>
                      </a:solidFill>
                      <a:latin typeface="Poppins"/>
                    </a:rPr>
                    <a:t>Indulge in Italy's diverse flavors, from pasta perfection to regional delicacies</a:t>
                  </a:r>
                </a:p>
              </p:txBody>
            </p:sp>
          </p:grpSp>
          <p:grpSp>
            <p:nvGrpSpPr>
              <p:cNvPr id="46" name="Group 45">
                <a:extLst>
                  <a:ext uri="{FF2B5EF4-FFF2-40B4-BE49-F238E27FC236}">
                    <a16:creationId xmlns:a16="http://schemas.microsoft.com/office/drawing/2014/main" id="{68C3A28F-B9C7-847B-A42A-CA4E0B0F5AE7}"/>
                  </a:ext>
                </a:extLst>
              </p:cNvPr>
              <p:cNvGrpSpPr/>
              <p:nvPr/>
            </p:nvGrpSpPr>
            <p:grpSpPr>
              <a:xfrm>
                <a:off x="3801417" y="9047511"/>
                <a:ext cx="2901591" cy="515568"/>
                <a:chOff x="3801417" y="9047511"/>
                <a:chExt cx="2901591" cy="515568"/>
              </a:xfrm>
            </p:grpSpPr>
            <p:sp>
              <p:nvSpPr>
                <p:cNvPr id="14" name="TextBox 14"/>
                <p:cNvSpPr txBox="1"/>
                <p:nvPr/>
              </p:nvSpPr>
              <p:spPr>
                <a:xfrm>
                  <a:off x="3801417" y="9047511"/>
                  <a:ext cx="818340" cy="464101"/>
                </a:xfrm>
                <a:prstGeom prst="rect">
                  <a:avLst/>
                </a:prstGeom>
              </p:spPr>
              <p:txBody>
                <a:bodyPr lIns="0" tIns="0" rIns="0" bIns="0" rtlCol="0" anchor="t">
                  <a:spAutoFit/>
                </a:bodyPr>
                <a:lstStyle/>
                <a:p>
                  <a:pPr algn="ctr">
                    <a:lnSpc>
                      <a:spcPts val="3845"/>
                    </a:lnSpc>
                  </a:pPr>
                  <a:r>
                    <a:rPr lang="en-US" sz="2746" b="1" spc="274" dirty="0">
                      <a:solidFill>
                        <a:srgbClr val="FFFFFF"/>
                      </a:solidFill>
                      <a:latin typeface="Poppins" panose="00000500000000000000" pitchFamily="2" charset="0"/>
                    </a:rPr>
                    <a:t>08</a:t>
                  </a:r>
                </a:p>
              </p:txBody>
            </p:sp>
            <p:sp>
              <p:nvSpPr>
                <p:cNvPr id="22" name="TextBox 22"/>
                <p:cNvSpPr txBox="1"/>
                <p:nvPr/>
              </p:nvSpPr>
              <p:spPr>
                <a:xfrm>
                  <a:off x="4716513" y="9050958"/>
                  <a:ext cx="1986495" cy="232051"/>
                </a:xfrm>
                <a:prstGeom prst="rect">
                  <a:avLst/>
                </a:prstGeom>
              </p:spPr>
              <p:txBody>
                <a:bodyPr lIns="0" tIns="0" rIns="0" bIns="0" rtlCol="0" anchor="t">
                  <a:spAutoFit/>
                </a:bodyPr>
                <a:lstStyle/>
                <a:p>
                  <a:pPr marL="0" lvl="0" indent="0" algn="l">
                    <a:lnSpc>
                      <a:spcPts val="1922"/>
                    </a:lnSpc>
                    <a:spcBef>
                      <a:spcPct val="0"/>
                    </a:spcBef>
                  </a:pPr>
                  <a:r>
                    <a:rPr lang="en-US" sz="1350" b="1" spc="68" dirty="0">
                      <a:solidFill>
                        <a:srgbClr val="FFFFFF"/>
                      </a:solidFill>
                      <a:latin typeface="Poppins" panose="00000500000000000000" pitchFamily="2" charset="0"/>
                    </a:rPr>
                    <a:t>Contact Us</a:t>
                  </a:r>
                </a:p>
              </p:txBody>
            </p:sp>
            <p:sp>
              <p:nvSpPr>
                <p:cNvPr id="30" name="TextBox 30"/>
                <p:cNvSpPr txBox="1"/>
                <p:nvPr/>
              </p:nvSpPr>
              <p:spPr>
                <a:xfrm>
                  <a:off x="4716513" y="9340406"/>
                  <a:ext cx="1762946" cy="222673"/>
                </a:xfrm>
                <a:prstGeom prst="rect">
                  <a:avLst/>
                </a:prstGeom>
              </p:spPr>
              <p:txBody>
                <a:bodyPr lIns="0" tIns="0" rIns="0" bIns="0" rtlCol="0" anchor="t">
                  <a:spAutoFit/>
                </a:bodyPr>
                <a:lstStyle/>
                <a:p>
                  <a:pPr marL="0" lvl="0" indent="0" algn="l">
                    <a:lnSpc>
                      <a:spcPts val="909"/>
                    </a:lnSpc>
                    <a:spcBef>
                      <a:spcPct val="0"/>
                    </a:spcBef>
                  </a:pPr>
                  <a:r>
                    <a:rPr lang="en-US" sz="649" spc="32" dirty="0">
                      <a:solidFill>
                        <a:srgbClr val="FFFFFF"/>
                      </a:solidFill>
                      <a:latin typeface="Poppins"/>
                    </a:rPr>
                    <a:t>Plan your adventure - contact us for personalized travel tips to Italy</a:t>
                  </a:r>
                </a:p>
              </p:txBody>
            </p:sp>
          </p:grpSp>
          <p:grpSp>
            <p:nvGrpSpPr>
              <p:cNvPr id="41" name="Group 40">
                <a:extLst>
                  <a:ext uri="{FF2B5EF4-FFF2-40B4-BE49-F238E27FC236}">
                    <a16:creationId xmlns:a16="http://schemas.microsoft.com/office/drawing/2014/main" id="{98FDD6EC-F6C4-B2A8-D963-95842D6DDDB6}"/>
                  </a:ext>
                </a:extLst>
              </p:cNvPr>
              <p:cNvGrpSpPr/>
              <p:nvPr/>
            </p:nvGrpSpPr>
            <p:grpSpPr>
              <a:xfrm>
                <a:off x="817234" y="4586849"/>
                <a:ext cx="2901592" cy="512120"/>
                <a:chOff x="817234" y="4581626"/>
                <a:chExt cx="2901592" cy="512120"/>
              </a:xfrm>
            </p:grpSpPr>
            <p:sp>
              <p:nvSpPr>
                <p:cNvPr id="15" name="TextBox 15"/>
                <p:cNvSpPr txBox="1"/>
                <p:nvPr/>
              </p:nvSpPr>
              <p:spPr>
                <a:xfrm>
                  <a:off x="817234" y="4598655"/>
                  <a:ext cx="818340" cy="464101"/>
                </a:xfrm>
                <a:prstGeom prst="rect">
                  <a:avLst/>
                </a:prstGeom>
              </p:spPr>
              <p:txBody>
                <a:bodyPr lIns="0" tIns="0" rIns="0" bIns="0" rtlCol="0" anchor="t">
                  <a:spAutoFit/>
                </a:bodyPr>
                <a:lstStyle/>
                <a:p>
                  <a:pPr algn="ctr">
                    <a:lnSpc>
                      <a:spcPts val="3845"/>
                    </a:lnSpc>
                  </a:pPr>
                  <a:r>
                    <a:rPr lang="en-US" sz="2746" b="1" spc="274" dirty="0">
                      <a:solidFill>
                        <a:srgbClr val="FFFFFF"/>
                      </a:solidFill>
                      <a:latin typeface="Poppins" panose="00000500000000000000" pitchFamily="2" charset="0"/>
                    </a:rPr>
                    <a:t>03</a:t>
                  </a:r>
                </a:p>
              </p:txBody>
            </p:sp>
            <p:sp>
              <p:nvSpPr>
                <p:cNvPr id="23" name="TextBox 23"/>
                <p:cNvSpPr txBox="1"/>
                <p:nvPr/>
              </p:nvSpPr>
              <p:spPr>
                <a:xfrm>
                  <a:off x="1732331" y="4581626"/>
                  <a:ext cx="1986495" cy="232051"/>
                </a:xfrm>
                <a:prstGeom prst="rect">
                  <a:avLst/>
                </a:prstGeom>
              </p:spPr>
              <p:txBody>
                <a:bodyPr lIns="0" tIns="0" rIns="0" bIns="0" rtlCol="0" anchor="t">
                  <a:spAutoFit/>
                </a:bodyPr>
                <a:lstStyle/>
                <a:p>
                  <a:pPr marL="0" lvl="0" indent="0" algn="l">
                    <a:lnSpc>
                      <a:spcPts val="1922"/>
                    </a:lnSpc>
                    <a:spcBef>
                      <a:spcPct val="0"/>
                    </a:spcBef>
                  </a:pPr>
                  <a:r>
                    <a:rPr lang="en-US" sz="1350" b="1" spc="68" dirty="0">
                      <a:solidFill>
                        <a:srgbClr val="FFFFFF"/>
                      </a:solidFill>
                      <a:latin typeface="Poppins" panose="00000500000000000000" pitchFamily="2" charset="0"/>
                    </a:rPr>
                    <a:t>Welcome to Italy</a:t>
                  </a:r>
                </a:p>
              </p:txBody>
            </p:sp>
            <p:sp>
              <p:nvSpPr>
                <p:cNvPr id="31" name="TextBox 31"/>
                <p:cNvSpPr txBox="1"/>
                <p:nvPr/>
              </p:nvSpPr>
              <p:spPr>
                <a:xfrm>
                  <a:off x="1732331" y="4871073"/>
                  <a:ext cx="1762946" cy="222673"/>
                </a:xfrm>
                <a:prstGeom prst="rect">
                  <a:avLst/>
                </a:prstGeom>
              </p:spPr>
              <p:txBody>
                <a:bodyPr lIns="0" tIns="0" rIns="0" bIns="0" rtlCol="0" anchor="t">
                  <a:spAutoFit/>
                </a:bodyPr>
                <a:lstStyle/>
                <a:p>
                  <a:pPr marL="0" lvl="0" indent="0" algn="l">
                    <a:lnSpc>
                      <a:spcPts val="909"/>
                    </a:lnSpc>
                    <a:spcBef>
                      <a:spcPct val="0"/>
                    </a:spcBef>
                  </a:pPr>
                  <a:r>
                    <a:rPr lang="en-US" sz="649" spc="32" dirty="0">
                      <a:solidFill>
                        <a:srgbClr val="FFFFFF"/>
                      </a:solidFill>
                      <a:latin typeface="Poppins"/>
                    </a:rPr>
                    <a:t>Explore cultural wonders, from historic landmarks to vibrant traditions in Italy</a:t>
                  </a:r>
                </a:p>
              </p:txBody>
            </p:sp>
          </p:grpSp>
          <p:grpSp>
            <p:nvGrpSpPr>
              <p:cNvPr id="43" name="Group 42">
                <a:extLst>
                  <a:ext uri="{FF2B5EF4-FFF2-40B4-BE49-F238E27FC236}">
                    <a16:creationId xmlns:a16="http://schemas.microsoft.com/office/drawing/2014/main" id="{98D3872B-1781-662E-E8AA-B8BD2581529D}"/>
                  </a:ext>
                </a:extLst>
              </p:cNvPr>
              <p:cNvGrpSpPr/>
              <p:nvPr/>
            </p:nvGrpSpPr>
            <p:grpSpPr>
              <a:xfrm>
                <a:off x="817234" y="6370506"/>
                <a:ext cx="2901592" cy="515602"/>
                <a:chOff x="817234" y="6378142"/>
                <a:chExt cx="2901592" cy="515602"/>
              </a:xfrm>
            </p:grpSpPr>
            <p:sp>
              <p:nvSpPr>
                <p:cNvPr id="16" name="TextBox 16"/>
                <p:cNvSpPr txBox="1"/>
                <p:nvPr/>
              </p:nvSpPr>
              <p:spPr>
                <a:xfrm>
                  <a:off x="817234" y="6378142"/>
                  <a:ext cx="818340" cy="464101"/>
                </a:xfrm>
                <a:prstGeom prst="rect">
                  <a:avLst/>
                </a:prstGeom>
              </p:spPr>
              <p:txBody>
                <a:bodyPr lIns="0" tIns="0" rIns="0" bIns="0" rtlCol="0" anchor="t">
                  <a:spAutoFit/>
                </a:bodyPr>
                <a:lstStyle/>
                <a:p>
                  <a:pPr algn="ctr">
                    <a:lnSpc>
                      <a:spcPts val="3845"/>
                    </a:lnSpc>
                  </a:pPr>
                  <a:r>
                    <a:rPr lang="en-US" sz="2746" b="1" spc="274" dirty="0">
                      <a:solidFill>
                        <a:srgbClr val="FFFFFF"/>
                      </a:solidFill>
                      <a:latin typeface="Poppins" panose="00000500000000000000" pitchFamily="2" charset="0"/>
                    </a:rPr>
                    <a:t>05</a:t>
                  </a:r>
                </a:p>
              </p:txBody>
            </p:sp>
            <p:sp>
              <p:nvSpPr>
                <p:cNvPr id="24" name="TextBox 24"/>
                <p:cNvSpPr txBox="1"/>
                <p:nvPr/>
              </p:nvSpPr>
              <p:spPr>
                <a:xfrm>
                  <a:off x="1732331" y="6381624"/>
                  <a:ext cx="1986495" cy="232051"/>
                </a:xfrm>
                <a:prstGeom prst="rect">
                  <a:avLst/>
                </a:prstGeom>
              </p:spPr>
              <p:txBody>
                <a:bodyPr lIns="0" tIns="0" rIns="0" bIns="0" rtlCol="0" anchor="t">
                  <a:spAutoFit/>
                </a:bodyPr>
                <a:lstStyle/>
                <a:p>
                  <a:pPr marL="0" lvl="0" indent="0" algn="l">
                    <a:lnSpc>
                      <a:spcPts val="1922"/>
                    </a:lnSpc>
                    <a:spcBef>
                      <a:spcPct val="0"/>
                    </a:spcBef>
                  </a:pPr>
                  <a:r>
                    <a:rPr lang="en-US" sz="1350" b="1" spc="68" dirty="0">
                      <a:solidFill>
                        <a:srgbClr val="FFFFFF"/>
                      </a:solidFill>
                      <a:latin typeface="Poppins" panose="00000500000000000000" pitchFamily="2" charset="0"/>
                    </a:rPr>
                    <a:t>Art and Culture</a:t>
                  </a:r>
                </a:p>
              </p:txBody>
            </p:sp>
            <p:sp>
              <p:nvSpPr>
                <p:cNvPr id="32" name="TextBox 32"/>
                <p:cNvSpPr txBox="1"/>
                <p:nvPr/>
              </p:nvSpPr>
              <p:spPr>
                <a:xfrm>
                  <a:off x="1732331" y="6671071"/>
                  <a:ext cx="1877342" cy="222673"/>
                </a:xfrm>
                <a:prstGeom prst="rect">
                  <a:avLst/>
                </a:prstGeom>
              </p:spPr>
              <p:txBody>
                <a:bodyPr lIns="0" tIns="0" rIns="0" bIns="0" rtlCol="0" anchor="t">
                  <a:spAutoFit/>
                </a:bodyPr>
                <a:lstStyle/>
                <a:p>
                  <a:pPr marL="0" lvl="0" indent="0" algn="l">
                    <a:lnSpc>
                      <a:spcPts val="909"/>
                    </a:lnSpc>
                    <a:spcBef>
                      <a:spcPct val="0"/>
                    </a:spcBef>
                  </a:pPr>
                  <a:r>
                    <a:rPr lang="en-US" sz="649" spc="32" dirty="0">
                      <a:solidFill>
                        <a:srgbClr val="FFFFFF"/>
                      </a:solidFill>
                      <a:latin typeface="Poppins"/>
                    </a:rPr>
                    <a:t>Immerse yourself in Italy's rich artistic heritage, witnessing masterpieces come</a:t>
                  </a:r>
                </a:p>
              </p:txBody>
            </p:sp>
          </p:grpSp>
          <p:grpSp>
            <p:nvGrpSpPr>
              <p:cNvPr id="45" name="Group 44">
                <a:extLst>
                  <a:ext uri="{FF2B5EF4-FFF2-40B4-BE49-F238E27FC236}">
                    <a16:creationId xmlns:a16="http://schemas.microsoft.com/office/drawing/2014/main" id="{80539E09-300A-FE4C-0393-0D11BEC174C0}"/>
                  </a:ext>
                </a:extLst>
              </p:cNvPr>
              <p:cNvGrpSpPr/>
              <p:nvPr/>
            </p:nvGrpSpPr>
            <p:grpSpPr>
              <a:xfrm>
                <a:off x="817234" y="8155201"/>
                <a:ext cx="2901592" cy="515602"/>
                <a:chOff x="817234" y="8157750"/>
                <a:chExt cx="2901592" cy="515602"/>
              </a:xfrm>
            </p:grpSpPr>
            <p:sp>
              <p:nvSpPr>
                <p:cNvPr id="17" name="TextBox 17"/>
                <p:cNvSpPr txBox="1"/>
                <p:nvPr/>
              </p:nvSpPr>
              <p:spPr>
                <a:xfrm>
                  <a:off x="817234" y="8157750"/>
                  <a:ext cx="818340" cy="464101"/>
                </a:xfrm>
                <a:prstGeom prst="rect">
                  <a:avLst/>
                </a:prstGeom>
              </p:spPr>
              <p:txBody>
                <a:bodyPr lIns="0" tIns="0" rIns="0" bIns="0" rtlCol="0" anchor="t">
                  <a:spAutoFit/>
                </a:bodyPr>
                <a:lstStyle/>
                <a:p>
                  <a:pPr algn="ctr">
                    <a:lnSpc>
                      <a:spcPts val="3845"/>
                    </a:lnSpc>
                  </a:pPr>
                  <a:r>
                    <a:rPr lang="en-US" sz="2746" b="1" spc="274" dirty="0">
                      <a:solidFill>
                        <a:srgbClr val="FFFFFF"/>
                      </a:solidFill>
                      <a:latin typeface="Poppins" panose="00000500000000000000" pitchFamily="2" charset="0"/>
                    </a:rPr>
                    <a:t>07</a:t>
                  </a:r>
                </a:p>
              </p:txBody>
            </p:sp>
            <p:sp>
              <p:nvSpPr>
                <p:cNvPr id="25" name="TextBox 25"/>
                <p:cNvSpPr txBox="1"/>
                <p:nvPr/>
              </p:nvSpPr>
              <p:spPr>
                <a:xfrm>
                  <a:off x="1732331" y="8161232"/>
                  <a:ext cx="1986495" cy="232051"/>
                </a:xfrm>
                <a:prstGeom prst="rect">
                  <a:avLst/>
                </a:prstGeom>
              </p:spPr>
              <p:txBody>
                <a:bodyPr lIns="0" tIns="0" rIns="0" bIns="0" rtlCol="0" anchor="t">
                  <a:spAutoFit/>
                </a:bodyPr>
                <a:lstStyle/>
                <a:p>
                  <a:pPr marL="0" lvl="0" indent="0" algn="l">
                    <a:lnSpc>
                      <a:spcPts val="1922"/>
                    </a:lnSpc>
                    <a:spcBef>
                      <a:spcPct val="0"/>
                    </a:spcBef>
                  </a:pPr>
                  <a:r>
                    <a:rPr lang="en-US" sz="1350" b="1" spc="68" dirty="0">
                      <a:solidFill>
                        <a:srgbClr val="FFFFFF"/>
                      </a:solidFill>
                      <a:latin typeface="Poppins" panose="00000500000000000000" pitchFamily="2" charset="0"/>
                    </a:rPr>
                    <a:t>Budgeting</a:t>
                  </a:r>
                </a:p>
              </p:txBody>
            </p:sp>
            <p:sp>
              <p:nvSpPr>
                <p:cNvPr id="33" name="TextBox 33"/>
                <p:cNvSpPr txBox="1"/>
                <p:nvPr/>
              </p:nvSpPr>
              <p:spPr>
                <a:xfrm>
                  <a:off x="1732331" y="8450679"/>
                  <a:ext cx="1762946" cy="222673"/>
                </a:xfrm>
                <a:prstGeom prst="rect">
                  <a:avLst/>
                </a:prstGeom>
              </p:spPr>
              <p:txBody>
                <a:bodyPr lIns="0" tIns="0" rIns="0" bIns="0" rtlCol="0" anchor="t">
                  <a:spAutoFit/>
                </a:bodyPr>
                <a:lstStyle/>
                <a:p>
                  <a:pPr marL="0" lvl="0" indent="0" algn="l">
                    <a:lnSpc>
                      <a:spcPts val="909"/>
                    </a:lnSpc>
                    <a:spcBef>
                      <a:spcPct val="0"/>
                    </a:spcBef>
                  </a:pPr>
                  <a:r>
                    <a:rPr lang="en-US" sz="649" spc="32" dirty="0">
                      <a:solidFill>
                        <a:srgbClr val="FFFFFF"/>
                      </a:solidFill>
                      <a:latin typeface="Poppins"/>
                    </a:rPr>
                    <a:t>Navigate Italy economically with savvy tips for budget-conscious travelers</a:t>
                  </a:r>
                </a:p>
              </p:txBody>
            </p:sp>
          </p:grpSp>
        </p:grpSp>
        <p:grpSp>
          <p:nvGrpSpPr>
            <p:cNvPr id="34" name="Group 33">
              <a:extLst>
                <a:ext uri="{FF2B5EF4-FFF2-40B4-BE49-F238E27FC236}">
                  <a16:creationId xmlns:a16="http://schemas.microsoft.com/office/drawing/2014/main" id="{236847B1-AABE-4536-A4A2-2DDBF37CB4DE}"/>
                </a:ext>
              </a:extLst>
            </p:cNvPr>
            <p:cNvGrpSpPr/>
            <p:nvPr/>
          </p:nvGrpSpPr>
          <p:grpSpPr>
            <a:xfrm>
              <a:off x="756000" y="777431"/>
              <a:ext cx="6017895" cy="1436338"/>
              <a:chOff x="756000" y="777431"/>
              <a:chExt cx="6017895" cy="1436338"/>
            </a:xfrm>
          </p:grpSpPr>
          <p:sp>
            <p:nvSpPr>
              <p:cNvPr id="35" name="TextBox 35"/>
              <p:cNvSpPr txBox="1"/>
              <p:nvPr/>
            </p:nvSpPr>
            <p:spPr>
              <a:xfrm>
                <a:off x="756000" y="1116866"/>
                <a:ext cx="6017895" cy="1096903"/>
              </a:xfrm>
              <a:prstGeom prst="rect">
                <a:avLst/>
              </a:prstGeom>
            </p:spPr>
            <p:txBody>
              <a:bodyPr lIns="0" tIns="0" rIns="0" bIns="0" rtlCol="0" anchor="t">
                <a:spAutoFit/>
              </a:bodyPr>
              <a:lstStyle/>
              <a:p>
                <a:pPr marL="0" lvl="0" indent="0">
                  <a:lnSpc>
                    <a:spcPts val="8316"/>
                  </a:lnSpc>
                </a:pPr>
                <a:r>
                  <a:rPr lang="en-US" sz="8300" b="1" dirty="0">
                    <a:solidFill>
                      <a:srgbClr val="FFFFFF"/>
                    </a:solidFill>
                    <a:latin typeface="Poppins" panose="00000500000000000000" pitchFamily="2" charset="0"/>
                  </a:rPr>
                  <a:t>CONTENTS</a:t>
                </a:r>
              </a:p>
            </p:txBody>
          </p:sp>
          <p:sp>
            <p:nvSpPr>
              <p:cNvPr id="36" name="TextBox 36"/>
              <p:cNvSpPr txBox="1"/>
              <p:nvPr/>
            </p:nvSpPr>
            <p:spPr>
              <a:xfrm>
                <a:off x="756000" y="777431"/>
                <a:ext cx="2278377" cy="408060"/>
              </a:xfrm>
              <a:prstGeom prst="rect">
                <a:avLst/>
              </a:prstGeom>
            </p:spPr>
            <p:txBody>
              <a:bodyPr lIns="0" tIns="0" rIns="0" bIns="0" rtlCol="0" anchor="t">
                <a:spAutoFit/>
              </a:bodyPr>
              <a:lstStyle/>
              <a:p>
                <a:pPr marL="0" lvl="0" indent="0">
                  <a:lnSpc>
                    <a:spcPts val="3061"/>
                  </a:lnSpc>
                </a:pPr>
                <a:r>
                  <a:rPr lang="en-US" sz="3050" b="1" spc="214" dirty="0">
                    <a:solidFill>
                      <a:srgbClr val="FFFFFF"/>
                    </a:solidFill>
                    <a:latin typeface="Poppins" panose="00000500000000000000" pitchFamily="2" charset="0"/>
                  </a:rPr>
                  <a:t>TABLE OF</a:t>
                </a:r>
              </a:p>
            </p:txBody>
          </p:sp>
        </p:grpSp>
        <p:sp>
          <p:nvSpPr>
            <p:cNvPr id="37" name="TextBox 37"/>
            <p:cNvSpPr txBox="1"/>
            <p:nvPr/>
          </p:nvSpPr>
          <p:spPr>
            <a:xfrm>
              <a:off x="756000" y="10144319"/>
              <a:ext cx="1542630" cy="155492"/>
            </a:xfrm>
            <a:prstGeom prst="rect">
              <a:avLst/>
            </a:prstGeom>
          </p:spPr>
          <p:txBody>
            <a:bodyPr lIns="0" tIns="0" rIns="0" bIns="0" rtlCol="0" anchor="t">
              <a:spAutoFit/>
            </a:bodyPr>
            <a:lstStyle/>
            <a:p>
              <a:pPr marL="0" lvl="0" indent="0">
                <a:lnSpc>
                  <a:spcPts val="1260"/>
                </a:lnSpc>
                <a:spcBef>
                  <a:spcPct val="0"/>
                </a:spcBef>
              </a:pPr>
              <a:r>
                <a:rPr lang="en-US" sz="900" dirty="0">
                  <a:solidFill>
                    <a:srgbClr val="FFFFFF"/>
                  </a:solidFill>
                  <a:latin typeface="Poppins"/>
                  <a:ea typeface="Poppins"/>
                </a:rPr>
                <a:t>DISCOV﻿ER ITALY | </a:t>
              </a:r>
              <a:r>
                <a:rPr lang="en-US" sz="900" b="1" dirty="0">
                  <a:solidFill>
                    <a:srgbClr val="FFFFFF"/>
                  </a:solidFill>
                  <a:latin typeface="Poppins" panose="00000500000000000000" pitchFamily="2" charset="0"/>
                </a:rPr>
                <a:t>PAGE 2</a:t>
              </a:r>
            </a:p>
          </p:txBody>
        </p:sp>
        <p:sp>
          <p:nvSpPr>
            <p:cNvPr id="38" name="TemplateLAB"/>
            <p:cNvSpPr/>
            <p:nvPr/>
          </p:nvSpPr>
          <p:spPr>
            <a:xfrm>
              <a:off x="6071941" y="10167744"/>
              <a:ext cx="732059" cy="120790"/>
            </a:xfrm>
            <a:custGeom>
              <a:avLst/>
              <a:gdLst/>
              <a:ahLst/>
              <a:cxnLst/>
              <a:rect l="l" t="t" r="r" b="b"/>
              <a:pathLst>
                <a:path w="732059" h="120790">
                  <a:moveTo>
                    <a:pt x="0" y="0"/>
                  </a:moveTo>
                  <a:lnTo>
                    <a:pt x="732059" y="0"/>
                  </a:lnTo>
                  <a:lnTo>
                    <a:pt x="732059" y="120789"/>
                  </a:lnTo>
                  <a:lnTo>
                    <a:pt x="0" y="12078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dirty="0"/>
            </a:p>
          </p:txBody>
        </p:sp>
      </p:grpSp>
    </p:spTree>
    <p:custDataLst>
      <p:tags r:id="rId1"/>
    </p:custData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E732E"/>
        </a:solidFill>
        <a:effectLst/>
      </p:bgPr>
    </p:bg>
    <p:spTree>
      <p:nvGrpSpPr>
        <p:cNvPr id="1" name=""/>
        <p:cNvGrpSpPr/>
        <p:nvPr/>
      </p:nvGrpSpPr>
      <p:grpSpPr>
        <a:xfrm>
          <a:off x="0" y="0"/>
          <a:ext cx="0" cy="0"/>
          <a:chOff x="0" y="0"/>
          <a:chExt cx="0" cy="0"/>
        </a:xfrm>
      </p:grpSpPr>
      <p:grpSp>
        <p:nvGrpSpPr>
          <p:cNvPr id="16" name="Group 5  - Page 3">
            <a:extLst>
              <a:ext uri="{FF2B5EF4-FFF2-40B4-BE49-F238E27FC236}">
                <a16:creationId xmlns:a16="http://schemas.microsoft.com/office/drawing/2014/main" id="{F29F69F2-F606-560C-FA94-AB7CA7AB85DC}"/>
              </a:ext>
            </a:extLst>
          </p:cNvPr>
          <p:cNvGrpSpPr/>
          <p:nvPr/>
        </p:nvGrpSpPr>
        <p:grpSpPr>
          <a:xfrm>
            <a:off x="0" y="0"/>
            <a:ext cx="7556500" cy="10693400"/>
            <a:chOff x="0" y="0"/>
            <a:chExt cx="7556500" cy="10693400"/>
          </a:xfrm>
        </p:grpSpPr>
        <p:sp>
          <p:nvSpPr>
            <p:cNvPr id="5" name="Background">
              <a:extLst>
                <a:ext uri="{FF2B5EF4-FFF2-40B4-BE49-F238E27FC236}">
                  <a16:creationId xmlns:a16="http://schemas.microsoft.com/office/drawing/2014/main" id="{F943568E-48D5-2B71-CE95-500A767707DA}"/>
                </a:ext>
              </a:extLst>
            </p:cNvPr>
            <p:cNvSpPr>
              <a:spLocks noGrp="1" noRot="1" noMove="1" noResize="1" noEditPoints="1" noAdjustHandles="1" noChangeArrowheads="1" noChangeShapeType="1"/>
            </p:cNvSpPr>
            <p:nvPr/>
          </p:nvSpPr>
          <p:spPr>
            <a:xfrm>
              <a:off x="0" y="0"/>
              <a:ext cx="7556500" cy="10693400"/>
            </a:xfrm>
            <a:prstGeom prst="rect">
              <a:avLst/>
            </a:prstGeom>
            <a:solidFill>
              <a:srgbClr val="0E732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rmAutofit/>
            </a:bodyPr>
            <a:lstStyle/>
            <a:p>
              <a:pPr algn="ctr"/>
              <a:endParaRPr lang="en-US"/>
            </a:p>
          </p:txBody>
        </p:sp>
        <p:sp>
          <p:nvSpPr>
            <p:cNvPr id="2" name="Freeform 2"/>
            <p:cNvSpPr/>
            <p:nvPr/>
          </p:nvSpPr>
          <p:spPr>
            <a:xfrm>
              <a:off x="0" y="0"/>
              <a:ext cx="3546549" cy="10693400"/>
            </a:xfrm>
            <a:custGeom>
              <a:avLst/>
              <a:gdLst/>
              <a:ahLst/>
              <a:cxnLst/>
              <a:rect l="l" t="t" r="r" b="b"/>
              <a:pathLst>
                <a:path w="3546549" h="10747342">
                  <a:moveTo>
                    <a:pt x="0" y="0"/>
                  </a:moveTo>
                  <a:lnTo>
                    <a:pt x="3546549" y="0"/>
                  </a:lnTo>
                  <a:lnTo>
                    <a:pt x="3546549" y="10747342"/>
                  </a:lnTo>
                  <a:lnTo>
                    <a:pt x="0" y="10747342"/>
                  </a:lnTo>
                  <a:lnTo>
                    <a:pt x="0" y="0"/>
                  </a:lnTo>
                  <a:close/>
                </a:path>
              </a:pathLst>
            </a:custGeom>
            <a:blipFill>
              <a:blip r:embed="rId2"/>
              <a:stretch>
                <a:fillRect l="-170615" r="-183797"/>
              </a:stretch>
            </a:blipFill>
          </p:spPr>
          <p:txBody>
            <a:bodyPr>
              <a:normAutofit/>
            </a:bodyPr>
            <a:lstStyle/>
            <a:p>
              <a:endParaRPr lang="en-US" dirty="0"/>
            </a:p>
          </p:txBody>
        </p:sp>
        <p:grpSp>
          <p:nvGrpSpPr>
            <p:cNvPr id="15" name="Group 14">
              <a:extLst>
                <a:ext uri="{FF2B5EF4-FFF2-40B4-BE49-F238E27FC236}">
                  <a16:creationId xmlns:a16="http://schemas.microsoft.com/office/drawing/2014/main" id="{6C815F6F-1CE7-FCFD-84F9-587FB18D8ED3}"/>
                </a:ext>
              </a:extLst>
            </p:cNvPr>
            <p:cNvGrpSpPr/>
            <p:nvPr/>
          </p:nvGrpSpPr>
          <p:grpSpPr>
            <a:xfrm>
              <a:off x="4208147" y="775050"/>
              <a:ext cx="2739037" cy="6985379"/>
              <a:chOff x="4208147" y="775050"/>
              <a:chExt cx="2739037" cy="6985379"/>
            </a:xfrm>
          </p:grpSpPr>
          <p:grpSp>
            <p:nvGrpSpPr>
              <p:cNvPr id="14" name="Group 13">
                <a:extLst>
                  <a:ext uri="{FF2B5EF4-FFF2-40B4-BE49-F238E27FC236}">
                    <a16:creationId xmlns:a16="http://schemas.microsoft.com/office/drawing/2014/main" id="{3D4AEF52-73BC-EE5F-30BA-37CACE41DE15}"/>
                  </a:ext>
                </a:extLst>
              </p:cNvPr>
              <p:cNvGrpSpPr/>
              <p:nvPr/>
            </p:nvGrpSpPr>
            <p:grpSpPr>
              <a:xfrm>
                <a:off x="4208147" y="775050"/>
                <a:ext cx="2739037" cy="1027458"/>
                <a:chOff x="4208147" y="775050"/>
                <a:chExt cx="2739037" cy="1027458"/>
              </a:xfrm>
            </p:grpSpPr>
            <p:sp>
              <p:nvSpPr>
                <p:cNvPr id="3" name="TextBox 3"/>
                <p:cNvSpPr txBox="1"/>
                <p:nvPr/>
              </p:nvSpPr>
              <p:spPr>
                <a:xfrm>
                  <a:off x="4208147" y="1023384"/>
                  <a:ext cx="2739037" cy="779124"/>
                </a:xfrm>
                <a:prstGeom prst="rect">
                  <a:avLst/>
                </a:prstGeom>
              </p:spPr>
              <p:txBody>
                <a:bodyPr wrap="square" lIns="0" tIns="0" rIns="0" bIns="0" rtlCol="0" anchor="t">
                  <a:spAutoFit/>
                </a:bodyPr>
                <a:lstStyle/>
                <a:p>
                  <a:pPr marL="0" lvl="0" indent="0">
                    <a:lnSpc>
                      <a:spcPts val="5895"/>
                    </a:lnSpc>
                  </a:pPr>
                  <a:r>
                    <a:rPr lang="en-US" sz="5895" b="1" dirty="0">
                      <a:solidFill>
                        <a:srgbClr val="FFFFFF"/>
                      </a:solidFill>
                      <a:latin typeface="Poppins" panose="00000500000000000000" pitchFamily="2" charset="0"/>
                    </a:rPr>
                    <a:t>ITALY</a:t>
                  </a:r>
                </a:p>
              </p:txBody>
            </p:sp>
            <p:sp>
              <p:nvSpPr>
                <p:cNvPr id="4" name="TextBox 4"/>
                <p:cNvSpPr txBox="1"/>
                <p:nvPr/>
              </p:nvSpPr>
              <p:spPr>
                <a:xfrm>
                  <a:off x="4208147" y="775050"/>
                  <a:ext cx="2143653" cy="289503"/>
                </a:xfrm>
                <a:prstGeom prst="rect">
                  <a:avLst/>
                </a:prstGeom>
              </p:spPr>
              <p:txBody>
                <a:bodyPr lIns="0" tIns="0" rIns="0" bIns="0" rtlCol="0" anchor="t">
                  <a:spAutoFit/>
                </a:bodyPr>
                <a:lstStyle/>
                <a:p>
                  <a:pPr marL="0" lvl="0" indent="0">
                    <a:lnSpc>
                      <a:spcPts val="2170"/>
                    </a:lnSpc>
                  </a:pPr>
                  <a:r>
                    <a:rPr lang="en-US" sz="2150" b="1" spc="151" dirty="0">
                      <a:solidFill>
                        <a:srgbClr val="FFFFFF"/>
                      </a:solidFill>
                      <a:latin typeface="Poppins" panose="00000500000000000000" pitchFamily="2" charset="0"/>
                    </a:rPr>
                    <a:t>WELCOME TO</a:t>
                  </a:r>
                </a:p>
              </p:txBody>
            </p:sp>
          </p:grpSp>
          <p:sp>
            <p:nvSpPr>
              <p:cNvPr id="6" name="TextBox 6"/>
              <p:cNvSpPr txBox="1"/>
              <p:nvPr/>
            </p:nvSpPr>
            <p:spPr>
              <a:xfrm>
                <a:off x="4208147" y="2277023"/>
                <a:ext cx="2629292" cy="558959"/>
              </a:xfrm>
              <a:prstGeom prst="rect">
                <a:avLst/>
              </a:prstGeom>
            </p:spPr>
            <p:txBody>
              <a:bodyPr lIns="0" tIns="0" rIns="0" bIns="0" rtlCol="0" anchor="t">
                <a:spAutoFit/>
              </a:bodyPr>
              <a:lstStyle/>
              <a:p>
                <a:pPr marL="0" lvl="0" indent="0" algn="l">
                  <a:lnSpc>
                    <a:spcPts val="1520"/>
                  </a:lnSpc>
                  <a:spcBef>
                    <a:spcPct val="0"/>
                  </a:spcBef>
                </a:pPr>
                <a:r>
                  <a:rPr lang="en-US" sz="950" u="none" strike="noStrike" dirty="0">
                    <a:solidFill>
                      <a:srgbClr val="FFFFFF"/>
                    </a:solidFill>
                    <a:latin typeface="Poppins" panose="00000500000000000000" pitchFamily="2" charset="0"/>
                  </a:rPr>
                  <a:t>Italy</a:t>
                </a:r>
                <a:r>
                  <a:rPr lang="en-US" sz="950" u="none" strike="noStrike" dirty="0">
                    <a:solidFill>
                      <a:srgbClr val="FFFFFF"/>
                    </a:solidFill>
                    <a:latin typeface="Poppins"/>
                  </a:rPr>
                  <a:t> - a cultural gem in </a:t>
                </a:r>
                <a:r>
                  <a:rPr lang="en-US" sz="950" u="none" strike="noStrike" dirty="0">
                    <a:solidFill>
                      <a:srgbClr val="FFFFFF"/>
                    </a:solidFill>
                    <a:latin typeface="Poppins" panose="00000500000000000000" pitchFamily="2" charset="0"/>
                  </a:rPr>
                  <a:t>Southern Europe</a:t>
                </a:r>
                <a:r>
                  <a:rPr lang="en-US" sz="950" u="none" strike="noStrike" dirty="0">
                    <a:solidFill>
                      <a:srgbClr val="FFFFFF"/>
                    </a:solidFill>
                    <a:latin typeface="Poppins"/>
                  </a:rPr>
                  <a:t>, boasts a rich history, art, and culinary delights, captivating visitors worldwide.</a:t>
                </a:r>
              </a:p>
            </p:txBody>
          </p:sp>
          <p:sp>
            <p:nvSpPr>
              <p:cNvPr id="7" name="TextBox 7"/>
              <p:cNvSpPr txBox="1"/>
              <p:nvPr/>
            </p:nvSpPr>
            <p:spPr>
              <a:xfrm>
                <a:off x="4208147" y="3310497"/>
                <a:ext cx="2649608" cy="2082959"/>
              </a:xfrm>
              <a:prstGeom prst="rect">
                <a:avLst/>
              </a:prstGeom>
            </p:spPr>
            <p:txBody>
              <a:bodyPr lIns="0" tIns="0" rIns="0" bIns="0" rtlCol="0" anchor="t">
                <a:spAutoFit/>
              </a:bodyPr>
              <a:lstStyle/>
              <a:p>
                <a:pPr>
                  <a:lnSpc>
                    <a:spcPts val="1520"/>
                  </a:lnSpc>
                </a:pPr>
                <a:r>
                  <a:rPr lang="en-US" sz="950" dirty="0">
                    <a:solidFill>
                      <a:srgbClr val="FFFFFF"/>
                    </a:solidFill>
                    <a:latin typeface="Poppins"/>
                  </a:rPr>
                  <a:t>Italy - a country where rich history </a:t>
                </a:r>
              </a:p>
              <a:p>
                <a:pPr>
                  <a:lnSpc>
                    <a:spcPts val="1520"/>
                  </a:lnSpc>
                </a:pPr>
                <a:r>
                  <a:rPr lang="en-US" sz="950" dirty="0">
                    <a:solidFill>
                      <a:srgbClr val="FFFFFF"/>
                    </a:solidFill>
                    <a:latin typeface="Poppins"/>
                  </a:rPr>
                  <a:t>and cultural treasures converge </a:t>
                </a:r>
              </a:p>
              <a:p>
                <a:pPr marL="0" lvl="0" indent="0">
                  <a:lnSpc>
                    <a:spcPts val="1520"/>
                  </a:lnSpc>
                  <a:spcBef>
                    <a:spcPct val="0"/>
                  </a:spcBef>
                </a:pPr>
                <a:r>
                  <a:rPr lang="en-US" sz="950" dirty="0">
                    <a:solidFill>
                      <a:srgbClr val="FFFFFF"/>
                    </a:solidFill>
                    <a:latin typeface="Poppins"/>
                  </a:rPr>
                  <a:t>to create a timeless tapestry. From the iconic Colosseum in Rome to the exquisite art of Florence, Italy boasts an unparalleled historical legacy. Dive into the enchanting world of Renaissance art and architecture, where masterpieces by Michelangelo and Leonardo da Vinci come to life, showcasing the country's enduring commitment to beauty and creativity.</a:t>
                </a:r>
              </a:p>
            </p:txBody>
          </p:sp>
          <p:sp>
            <p:nvSpPr>
              <p:cNvPr id="8" name="TextBox 8"/>
              <p:cNvSpPr txBox="1"/>
              <p:nvPr/>
            </p:nvSpPr>
            <p:spPr>
              <a:xfrm>
                <a:off x="4208147" y="5867970"/>
                <a:ext cx="2662674" cy="1892459"/>
              </a:xfrm>
              <a:prstGeom prst="rect">
                <a:avLst/>
              </a:prstGeom>
            </p:spPr>
            <p:txBody>
              <a:bodyPr lIns="0" tIns="0" rIns="0" bIns="0" rtlCol="0" anchor="t">
                <a:spAutoFit/>
              </a:bodyPr>
              <a:lstStyle/>
              <a:p>
                <a:pPr>
                  <a:lnSpc>
                    <a:spcPts val="1520"/>
                  </a:lnSpc>
                </a:pPr>
                <a:r>
                  <a:rPr lang="en-US" sz="950" dirty="0">
                    <a:solidFill>
                      <a:srgbClr val="FFFFFF"/>
                    </a:solidFill>
                    <a:latin typeface="Poppins"/>
                  </a:rPr>
                  <a:t>Indulge your senses in Italy's culinary </a:t>
                </a:r>
              </a:p>
              <a:p>
                <a:pPr>
                  <a:lnSpc>
                    <a:spcPts val="1520"/>
                  </a:lnSpc>
                </a:pPr>
                <a:r>
                  <a:rPr lang="en-US" sz="950" dirty="0">
                    <a:solidFill>
                      <a:srgbClr val="FFFFFF"/>
                    </a:solidFill>
                    <a:latin typeface="Poppins"/>
                  </a:rPr>
                  <a:t>haven, where each region offers a unique gastronomic experience. From the savory delights of Sicilian cuisine to the delectable pasta dishes of Bologna, Italian food is </a:t>
                </a:r>
              </a:p>
              <a:p>
                <a:pPr>
                  <a:lnSpc>
                    <a:spcPts val="1520"/>
                  </a:lnSpc>
                </a:pPr>
                <a:r>
                  <a:rPr lang="en-US" sz="950" dirty="0">
                    <a:solidFill>
                      <a:srgbClr val="FFFFFF"/>
                    </a:solidFill>
                    <a:latin typeface="Poppins"/>
                  </a:rPr>
                  <a:t>a celebration of fresh ingredients, bold flavors, and culinary tradition. Prepare </a:t>
                </a:r>
              </a:p>
              <a:p>
                <a:pPr marL="0" lvl="0" indent="0">
                  <a:lnSpc>
                    <a:spcPts val="1520"/>
                  </a:lnSpc>
                  <a:spcBef>
                    <a:spcPct val="0"/>
                  </a:spcBef>
                </a:pPr>
                <a:r>
                  <a:rPr lang="en-US" sz="950" dirty="0">
                    <a:solidFill>
                      <a:srgbClr val="FFFFFF"/>
                    </a:solidFill>
                    <a:latin typeface="Poppins"/>
                  </a:rPr>
                  <a:t>to embark on a culinary journey that will tantalize your taste buds and leave you savoring the essence of la dolce vita.</a:t>
                </a:r>
              </a:p>
            </p:txBody>
          </p:sp>
        </p:grpSp>
        <p:sp>
          <p:nvSpPr>
            <p:cNvPr id="9" name="TextBox 9"/>
            <p:cNvSpPr txBox="1"/>
            <p:nvPr/>
          </p:nvSpPr>
          <p:spPr>
            <a:xfrm>
              <a:off x="3911739" y="10144319"/>
              <a:ext cx="3035445" cy="155492"/>
            </a:xfrm>
            <a:prstGeom prst="rect">
              <a:avLst/>
            </a:prstGeom>
          </p:spPr>
          <p:txBody>
            <a:bodyPr lIns="0" tIns="0" rIns="0" bIns="0" rtlCol="0" anchor="t">
              <a:spAutoFit/>
            </a:bodyPr>
            <a:lstStyle/>
            <a:p>
              <a:pPr marL="0" lvl="0" indent="0" algn="r">
                <a:lnSpc>
                  <a:spcPts val="1260"/>
                </a:lnSpc>
                <a:spcBef>
                  <a:spcPct val="0"/>
                </a:spcBef>
              </a:pPr>
              <a:r>
                <a:rPr lang="en-US" sz="900" dirty="0">
                  <a:solidFill>
                    <a:srgbClr val="FFFFFF"/>
                  </a:solidFill>
                  <a:latin typeface="Poppins"/>
                  <a:ea typeface="Poppins"/>
                </a:rPr>
                <a:t>DISCOV﻿ER ITALY | </a:t>
              </a:r>
              <a:r>
                <a:rPr lang="en-US" sz="900" b="1" dirty="0">
                  <a:solidFill>
                    <a:srgbClr val="FFFFFF"/>
                  </a:solidFill>
                  <a:latin typeface="Poppins" panose="00000500000000000000" pitchFamily="2" charset="0"/>
                </a:rPr>
                <a:t>PAGE 3</a:t>
              </a:r>
            </a:p>
          </p:txBody>
        </p:sp>
        <p:sp>
          <p:nvSpPr>
            <p:cNvPr id="10" name="TemplateLAB"/>
            <p:cNvSpPr/>
            <p:nvPr/>
          </p:nvSpPr>
          <p:spPr>
            <a:xfrm>
              <a:off x="4208147" y="10167744"/>
              <a:ext cx="732059" cy="120790"/>
            </a:xfrm>
            <a:custGeom>
              <a:avLst/>
              <a:gdLst/>
              <a:ahLst/>
              <a:cxnLst/>
              <a:rect l="l" t="t" r="r" b="b"/>
              <a:pathLst>
                <a:path w="732059" h="120790">
                  <a:moveTo>
                    <a:pt x="0" y="0"/>
                  </a:moveTo>
                  <a:lnTo>
                    <a:pt x="732059" y="0"/>
                  </a:lnTo>
                  <a:lnTo>
                    <a:pt x="732059" y="120789"/>
                  </a:lnTo>
                  <a:lnTo>
                    <a:pt x="0" y="12078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dirty="0"/>
            </a:p>
          </p:txBody>
        </p:sp>
      </p:gr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5  - Page 4">
            <a:extLst>
              <a:ext uri="{FF2B5EF4-FFF2-40B4-BE49-F238E27FC236}">
                <a16:creationId xmlns:a16="http://schemas.microsoft.com/office/drawing/2014/main" id="{9E390D1B-6C80-9287-3EC1-97A7E9AAC100}"/>
              </a:ext>
            </a:extLst>
          </p:cNvPr>
          <p:cNvGrpSpPr/>
          <p:nvPr/>
        </p:nvGrpSpPr>
        <p:grpSpPr>
          <a:xfrm>
            <a:off x="0" y="0"/>
            <a:ext cx="7556500" cy="10693400"/>
            <a:chOff x="0" y="0"/>
            <a:chExt cx="7556500" cy="10693400"/>
          </a:xfrm>
        </p:grpSpPr>
        <p:sp>
          <p:nvSpPr>
            <p:cNvPr id="3" name="Background">
              <a:extLst>
                <a:ext uri="{FF2B5EF4-FFF2-40B4-BE49-F238E27FC236}">
                  <a16:creationId xmlns:a16="http://schemas.microsoft.com/office/drawing/2014/main" id="{4EDDCEAC-38FC-0B43-76A4-0FA64BC97064}"/>
                </a:ext>
              </a:extLst>
            </p:cNvPr>
            <p:cNvSpPr>
              <a:spLocks noGrp="1" noRot="1" noMove="1" noResize="1" noEditPoints="1" noAdjustHandles="1" noChangeArrowheads="1" noChangeShapeType="1"/>
            </p:cNvSpPr>
            <p:nvPr/>
          </p:nvSpPr>
          <p:spPr>
            <a:xfrm>
              <a:off x="0" y="0"/>
              <a:ext cx="7556500" cy="106934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rmAutofit/>
            </a:bodyPr>
            <a:lstStyle/>
            <a:p>
              <a:pPr algn="ctr"/>
              <a:endParaRPr lang="en-US"/>
            </a:p>
          </p:txBody>
        </p:sp>
        <p:sp>
          <p:nvSpPr>
            <p:cNvPr id="2" name="AutoShape 2"/>
            <p:cNvSpPr/>
            <p:nvPr/>
          </p:nvSpPr>
          <p:spPr>
            <a:xfrm flipV="1">
              <a:off x="2383177" y="0"/>
              <a:ext cx="0" cy="9949799"/>
            </a:xfrm>
            <a:prstGeom prst="line">
              <a:avLst/>
            </a:prstGeom>
            <a:ln w="9525" cap="flat">
              <a:solidFill>
                <a:srgbClr val="EB3E2B">
                  <a:alpha val="49804"/>
                </a:srgbClr>
              </a:solidFill>
              <a:prstDash val="solid"/>
              <a:headEnd type="none" w="sm" len="sm"/>
              <a:tailEnd type="none" w="sm" len="sm"/>
            </a:ln>
          </p:spPr>
          <p:txBody>
            <a:bodyPr/>
            <a:lstStyle/>
            <a:p>
              <a:endParaRPr lang="en-US" dirty="0"/>
            </a:p>
          </p:txBody>
        </p:sp>
        <p:sp>
          <p:nvSpPr>
            <p:cNvPr id="14" name="TextBox 14"/>
            <p:cNvSpPr txBox="1"/>
            <p:nvPr/>
          </p:nvSpPr>
          <p:spPr>
            <a:xfrm>
              <a:off x="756000" y="10144319"/>
              <a:ext cx="1443323" cy="155492"/>
            </a:xfrm>
            <a:prstGeom prst="rect">
              <a:avLst/>
            </a:prstGeom>
          </p:spPr>
          <p:txBody>
            <a:bodyPr lIns="0" tIns="0" rIns="0" bIns="0" rtlCol="0" anchor="t">
              <a:spAutoFit/>
            </a:bodyPr>
            <a:lstStyle/>
            <a:p>
              <a:pPr marL="0" lvl="0" indent="0">
                <a:lnSpc>
                  <a:spcPts val="1260"/>
                </a:lnSpc>
                <a:spcBef>
                  <a:spcPct val="0"/>
                </a:spcBef>
              </a:pPr>
              <a:r>
                <a:rPr lang="en-US" sz="900" dirty="0">
                  <a:solidFill>
                    <a:srgbClr val="4B453E"/>
                  </a:solidFill>
                  <a:latin typeface="Poppins"/>
                  <a:ea typeface="Poppins"/>
                </a:rPr>
                <a:t>DISCOV﻿ER ITALY | </a:t>
              </a:r>
              <a:r>
                <a:rPr lang="en-US" sz="900" b="1" dirty="0">
                  <a:solidFill>
                    <a:srgbClr val="4B453E"/>
                  </a:solidFill>
                  <a:latin typeface="Poppins" panose="00000500000000000000" pitchFamily="2" charset="0"/>
                </a:rPr>
                <a:t>PAGE 4</a:t>
              </a:r>
            </a:p>
          </p:txBody>
        </p:sp>
        <p:sp>
          <p:nvSpPr>
            <p:cNvPr id="13" name="TextBox 13"/>
            <p:cNvSpPr txBox="1"/>
            <p:nvPr/>
          </p:nvSpPr>
          <p:spPr>
            <a:xfrm rot="5400000">
              <a:off x="3718251" y="6940301"/>
              <a:ext cx="5359007" cy="659989"/>
            </a:xfrm>
            <a:prstGeom prst="rect">
              <a:avLst/>
            </a:prstGeom>
          </p:spPr>
          <p:txBody>
            <a:bodyPr lIns="0" tIns="0" rIns="0" bIns="0" rtlCol="0" anchor="t">
              <a:spAutoFit/>
            </a:bodyPr>
            <a:lstStyle/>
            <a:p>
              <a:pPr marL="0" lvl="0" indent="0" algn="r">
                <a:lnSpc>
                  <a:spcPts val="4987"/>
                </a:lnSpc>
              </a:pPr>
              <a:r>
                <a:rPr lang="en-US" sz="5000" b="1" dirty="0">
                  <a:solidFill>
                    <a:srgbClr val="0E732E"/>
                  </a:solidFill>
                  <a:latin typeface="Poppins" panose="00000500000000000000" pitchFamily="2" charset="0"/>
                </a:rPr>
                <a:t>Best Destination</a:t>
              </a:r>
            </a:p>
          </p:txBody>
        </p:sp>
        <p:grpSp>
          <p:nvGrpSpPr>
            <p:cNvPr id="19" name="Group 18">
              <a:extLst>
                <a:ext uri="{FF2B5EF4-FFF2-40B4-BE49-F238E27FC236}">
                  <a16:creationId xmlns:a16="http://schemas.microsoft.com/office/drawing/2014/main" id="{8BFB555E-2060-6E85-43C2-D356D8519688}"/>
                </a:ext>
              </a:extLst>
            </p:cNvPr>
            <p:cNvGrpSpPr/>
            <p:nvPr/>
          </p:nvGrpSpPr>
          <p:grpSpPr>
            <a:xfrm>
              <a:off x="756000" y="4639761"/>
              <a:ext cx="4788163" cy="5310038"/>
              <a:chOff x="756000" y="4639761"/>
              <a:chExt cx="4788163" cy="5310038"/>
            </a:xfrm>
          </p:grpSpPr>
          <p:pic>
            <p:nvPicPr>
              <p:cNvPr id="6" name="Picture 6"/>
              <p:cNvPicPr>
                <a:picLocks noChangeAspect="1"/>
              </p:cNvPicPr>
              <p:nvPr/>
            </p:nvPicPr>
            <p:blipFill rotWithShape="1">
              <a:blip r:embed="rId3"/>
              <a:srcRect l="11482" t="10132" r="9971"/>
              <a:stretch/>
            </p:blipFill>
            <p:spPr>
              <a:xfrm>
                <a:off x="756000" y="6125073"/>
                <a:ext cx="4788163" cy="3824726"/>
              </a:xfrm>
              <a:prstGeom prst="rect">
                <a:avLst/>
              </a:prstGeom>
            </p:spPr>
          </p:pic>
          <p:grpSp>
            <p:nvGrpSpPr>
              <p:cNvPr id="7" name="Group 6">
                <a:extLst>
                  <a:ext uri="{FF2B5EF4-FFF2-40B4-BE49-F238E27FC236}">
                    <a16:creationId xmlns:a16="http://schemas.microsoft.com/office/drawing/2014/main" id="{78C00C6F-5E09-8471-C98D-4948EE507B2C}"/>
                  </a:ext>
                </a:extLst>
              </p:cNvPr>
              <p:cNvGrpSpPr/>
              <p:nvPr/>
            </p:nvGrpSpPr>
            <p:grpSpPr>
              <a:xfrm>
                <a:off x="756000" y="4639761"/>
                <a:ext cx="4788162" cy="1256823"/>
                <a:chOff x="756000" y="4578757"/>
                <a:chExt cx="4788162" cy="1256823"/>
              </a:xfrm>
            </p:grpSpPr>
            <p:sp>
              <p:nvSpPr>
                <p:cNvPr id="11" name="TextBox 11"/>
                <p:cNvSpPr txBox="1"/>
                <p:nvPr/>
              </p:nvSpPr>
              <p:spPr>
                <a:xfrm>
                  <a:off x="2636980" y="4585901"/>
                  <a:ext cx="2907182" cy="1249679"/>
                </a:xfrm>
                <a:prstGeom prst="rect">
                  <a:avLst/>
                </a:prstGeom>
              </p:spPr>
              <p:txBody>
                <a:bodyPr lIns="0" tIns="0" rIns="0" bIns="0" rtlCol="0" anchor="t">
                  <a:spAutoFit/>
                </a:bodyPr>
                <a:lstStyle/>
                <a:p>
                  <a:pPr marL="0" lvl="0" indent="0" algn="l">
                    <a:lnSpc>
                      <a:spcPts val="1439"/>
                    </a:lnSpc>
                    <a:spcBef>
                      <a:spcPct val="0"/>
                    </a:spcBef>
                  </a:pPr>
                  <a:r>
                    <a:rPr lang="en-US" sz="899" dirty="0">
                      <a:solidFill>
                        <a:srgbClr val="4B453E"/>
                      </a:solidFill>
                      <a:latin typeface="Poppins"/>
                    </a:rPr>
                    <a:t>Rome, Italy's capital, is a rich repository of ancient history and architecture, boasting renowned sites like the Colosseum, Roman Forum, and Pantheon. The Vatican City, an independent enclave within Rome, hosts St. Peter's Basilica and the Sistine Chapel. Rome seamlessly blends ancient ruins, Renaissance art, and a dynamic modern culture.</a:t>
                  </a:r>
                </a:p>
              </p:txBody>
            </p:sp>
            <p:sp>
              <p:nvSpPr>
                <p:cNvPr id="12" name="TextBox 12"/>
                <p:cNvSpPr txBox="1"/>
                <p:nvPr/>
              </p:nvSpPr>
              <p:spPr>
                <a:xfrm>
                  <a:off x="756000" y="4578757"/>
                  <a:ext cx="1652377" cy="474874"/>
                </a:xfrm>
                <a:prstGeom prst="rect">
                  <a:avLst/>
                </a:prstGeom>
              </p:spPr>
              <p:txBody>
                <a:bodyPr lIns="0" tIns="0" rIns="0" bIns="0" rtlCol="0" anchor="t">
                  <a:spAutoFit/>
                </a:bodyPr>
                <a:lstStyle/>
                <a:p>
                  <a:pPr>
                    <a:lnSpc>
                      <a:spcPts val="1922"/>
                    </a:lnSpc>
                  </a:pPr>
                  <a:r>
                    <a:rPr lang="en-US" sz="1350" b="1" spc="68" dirty="0">
                      <a:solidFill>
                        <a:srgbClr val="DC2027"/>
                      </a:solidFill>
                      <a:latin typeface="Poppins" panose="00000500000000000000" pitchFamily="2" charset="0"/>
                    </a:rPr>
                    <a:t>Rome, Lazio </a:t>
                  </a:r>
                </a:p>
                <a:p>
                  <a:pPr>
                    <a:lnSpc>
                      <a:spcPts val="1922"/>
                    </a:lnSpc>
                  </a:pPr>
                  <a:r>
                    <a:rPr lang="en-US" sz="1350" i="1" spc="68" dirty="0">
                      <a:solidFill>
                        <a:srgbClr val="0E732E"/>
                      </a:solidFill>
                      <a:latin typeface="Poppins" panose="00000500000000000000" pitchFamily="2" charset="0"/>
                    </a:rPr>
                    <a:t>(Central Italy)</a:t>
                  </a:r>
                </a:p>
              </p:txBody>
            </p:sp>
          </p:grpSp>
        </p:grpSp>
        <p:grpSp>
          <p:nvGrpSpPr>
            <p:cNvPr id="18" name="Group 17">
              <a:extLst>
                <a:ext uri="{FF2B5EF4-FFF2-40B4-BE49-F238E27FC236}">
                  <a16:creationId xmlns:a16="http://schemas.microsoft.com/office/drawing/2014/main" id="{D35E3B59-9A64-2EE3-CEE2-0E0CE56FACE3}"/>
                </a:ext>
              </a:extLst>
            </p:cNvPr>
            <p:cNvGrpSpPr/>
            <p:nvPr/>
          </p:nvGrpSpPr>
          <p:grpSpPr>
            <a:xfrm>
              <a:off x="756000" y="720281"/>
              <a:ext cx="6048000" cy="3298342"/>
              <a:chOff x="756000" y="720281"/>
              <a:chExt cx="6048000" cy="3298342"/>
            </a:xfrm>
          </p:grpSpPr>
          <p:pic>
            <p:nvPicPr>
              <p:cNvPr id="4" name="Picture 4"/>
              <p:cNvPicPr>
                <a:picLocks noChangeAspect="1"/>
              </p:cNvPicPr>
              <p:nvPr/>
            </p:nvPicPr>
            <p:blipFill>
              <a:blip r:embed="rId4"/>
              <a:srcRect t="24240" r="30707" b="38660"/>
              <a:stretch>
                <a:fillRect/>
              </a:stretch>
            </p:blipFill>
            <p:spPr>
              <a:xfrm>
                <a:off x="756000" y="1872053"/>
                <a:ext cx="6048000" cy="2146570"/>
              </a:xfrm>
              <a:prstGeom prst="rect">
                <a:avLst/>
              </a:prstGeom>
            </p:spPr>
          </p:pic>
          <p:grpSp>
            <p:nvGrpSpPr>
              <p:cNvPr id="5" name="Group 4">
                <a:extLst>
                  <a:ext uri="{FF2B5EF4-FFF2-40B4-BE49-F238E27FC236}">
                    <a16:creationId xmlns:a16="http://schemas.microsoft.com/office/drawing/2014/main" id="{08586B4A-23D1-81EF-7DEE-AB7362845AB5}"/>
                  </a:ext>
                </a:extLst>
              </p:cNvPr>
              <p:cNvGrpSpPr/>
              <p:nvPr/>
            </p:nvGrpSpPr>
            <p:grpSpPr>
              <a:xfrm>
                <a:off x="756000" y="720281"/>
                <a:ext cx="6048000" cy="894873"/>
                <a:chOff x="756000" y="720281"/>
                <a:chExt cx="6048000" cy="894873"/>
              </a:xfrm>
            </p:grpSpPr>
            <p:sp>
              <p:nvSpPr>
                <p:cNvPr id="8" name="TextBox 8"/>
                <p:cNvSpPr txBox="1"/>
                <p:nvPr/>
              </p:nvSpPr>
              <p:spPr>
                <a:xfrm>
                  <a:off x="2636980" y="727425"/>
                  <a:ext cx="4167020" cy="887729"/>
                </a:xfrm>
                <a:prstGeom prst="rect">
                  <a:avLst/>
                </a:prstGeom>
              </p:spPr>
              <p:txBody>
                <a:bodyPr lIns="0" tIns="0" rIns="0" bIns="0" rtlCol="0" anchor="t">
                  <a:spAutoFit/>
                </a:bodyPr>
                <a:lstStyle/>
                <a:p>
                  <a:pPr marL="0" lvl="0" indent="0" algn="l">
                    <a:lnSpc>
                      <a:spcPts val="1439"/>
                    </a:lnSpc>
                    <a:spcBef>
                      <a:spcPct val="0"/>
                    </a:spcBef>
                  </a:pPr>
                  <a:r>
                    <a:rPr lang="en-US" sz="899" u="none" strike="noStrike" dirty="0">
                      <a:solidFill>
                        <a:srgbClr val="4B453E"/>
                      </a:solidFill>
                      <a:latin typeface="Poppins"/>
                    </a:rPr>
                    <a:t>Venice, renowned for its scenic canals, historic architecture, and distinctive gondola transportation, features iconic landmarks like St. Mark's Basilica and the Doge's Palace. The Grand Canal, flanked by stunning buildings, is a must-visit. This romantic and enchanting destination captivates visitors with its timeless charm and allure.</a:t>
                  </a:r>
                </a:p>
              </p:txBody>
            </p:sp>
            <p:sp>
              <p:nvSpPr>
                <p:cNvPr id="9" name="TextBox 9"/>
                <p:cNvSpPr txBox="1"/>
                <p:nvPr/>
              </p:nvSpPr>
              <p:spPr>
                <a:xfrm>
                  <a:off x="756000" y="720281"/>
                  <a:ext cx="1652377" cy="477084"/>
                </a:xfrm>
                <a:prstGeom prst="rect">
                  <a:avLst/>
                </a:prstGeom>
              </p:spPr>
              <p:txBody>
                <a:bodyPr lIns="0" tIns="0" rIns="0" bIns="0" rtlCol="0" anchor="t">
                  <a:spAutoFit/>
                </a:bodyPr>
                <a:lstStyle/>
                <a:p>
                  <a:pPr marL="0" lvl="0" indent="0" algn="l">
                    <a:lnSpc>
                      <a:spcPts val="1922"/>
                    </a:lnSpc>
                    <a:spcBef>
                      <a:spcPct val="0"/>
                    </a:spcBef>
                  </a:pPr>
                  <a:r>
                    <a:rPr lang="en-US" sz="1350" b="1" u="none" strike="noStrike" spc="68" dirty="0">
                      <a:solidFill>
                        <a:srgbClr val="DC2027"/>
                      </a:solidFill>
                      <a:latin typeface="Poppins" panose="00000500000000000000" pitchFamily="2" charset="0"/>
                    </a:rPr>
                    <a:t>Venice, Veneto </a:t>
                  </a:r>
                </a:p>
                <a:p>
                  <a:pPr marL="0" lvl="0" indent="0" algn="l">
                    <a:lnSpc>
                      <a:spcPts val="1922"/>
                    </a:lnSpc>
                    <a:spcBef>
                      <a:spcPct val="0"/>
                    </a:spcBef>
                  </a:pPr>
                  <a:r>
                    <a:rPr lang="en-US" sz="1350" i="1" u="none" strike="noStrike" spc="68" dirty="0">
                      <a:solidFill>
                        <a:srgbClr val="0E732E"/>
                      </a:solidFill>
                      <a:latin typeface="Poppins" panose="00000500000000000000" pitchFamily="2" charset="0"/>
                    </a:rPr>
                    <a:t>(Northern Italy)</a:t>
                  </a:r>
                </a:p>
              </p:txBody>
            </p:sp>
          </p:grpSp>
        </p:grpSp>
        <p:sp>
          <p:nvSpPr>
            <p:cNvPr id="15" name="TemplateLAB"/>
            <p:cNvSpPr/>
            <p:nvPr/>
          </p:nvSpPr>
          <p:spPr>
            <a:xfrm rot="5400000">
              <a:off x="119816" y="9523374"/>
              <a:ext cx="732059" cy="120790"/>
            </a:xfrm>
            <a:custGeom>
              <a:avLst/>
              <a:gdLst/>
              <a:ahLst/>
              <a:cxnLst/>
              <a:rect l="l" t="t" r="r" b="b"/>
              <a:pathLst>
                <a:path w="732059" h="120790">
                  <a:moveTo>
                    <a:pt x="0" y="0"/>
                  </a:moveTo>
                  <a:lnTo>
                    <a:pt x="732059" y="0"/>
                  </a:lnTo>
                  <a:lnTo>
                    <a:pt x="732059" y="120790"/>
                  </a:lnTo>
                  <a:lnTo>
                    <a:pt x="0" y="12079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dirty="0"/>
            </a:p>
          </p:txBody>
        </p:sp>
      </p:grpSp>
    </p:spTree>
    <p:custDataLst>
      <p:tags r:id="rId1"/>
    </p:custData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5  - Page 5">
            <a:extLst>
              <a:ext uri="{FF2B5EF4-FFF2-40B4-BE49-F238E27FC236}">
                <a16:creationId xmlns:a16="http://schemas.microsoft.com/office/drawing/2014/main" id="{C39A268A-7776-3BE4-3286-E410E6AB32E6}"/>
              </a:ext>
            </a:extLst>
          </p:cNvPr>
          <p:cNvGrpSpPr/>
          <p:nvPr/>
        </p:nvGrpSpPr>
        <p:grpSpPr>
          <a:xfrm>
            <a:off x="0" y="0"/>
            <a:ext cx="7560000" cy="10693400"/>
            <a:chOff x="0" y="0"/>
            <a:chExt cx="7560000" cy="10693400"/>
          </a:xfrm>
        </p:grpSpPr>
        <p:sp>
          <p:nvSpPr>
            <p:cNvPr id="4" name="Background">
              <a:extLst>
                <a:ext uri="{FF2B5EF4-FFF2-40B4-BE49-F238E27FC236}">
                  <a16:creationId xmlns:a16="http://schemas.microsoft.com/office/drawing/2014/main" id="{43400E7E-14BD-FEA8-430C-746FCD14F71B}"/>
                </a:ext>
              </a:extLst>
            </p:cNvPr>
            <p:cNvSpPr>
              <a:spLocks noGrp="1" noRot="1" noMove="1" noResize="1" noEditPoints="1" noAdjustHandles="1" noChangeArrowheads="1" noChangeShapeType="1"/>
            </p:cNvSpPr>
            <p:nvPr/>
          </p:nvSpPr>
          <p:spPr>
            <a:xfrm>
              <a:off x="0" y="0"/>
              <a:ext cx="7556500" cy="106934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rmAutofit/>
            </a:bodyPr>
            <a:lstStyle/>
            <a:p>
              <a:pPr algn="ctr"/>
              <a:endParaRPr lang="en-US"/>
            </a:p>
          </p:txBody>
        </p:sp>
        <p:sp>
          <p:nvSpPr>
            <p:cNvPr id="3" name="TextBox 3"/>
            <p:cNvSpPr txBox="1"/>
            <p:nvPr/>
          </p:nvSpPr>
          <p:spPr>
            <a:xfrm>
              <a:off x="5360677" y="10144467"/>
              <a:ext cx="1443323" cy="155492"/>
            </a:xfrm>
            <a:prstGeom prst="rect">
              <a:avLst/>
            </a:prstGeom>
          </p:spPr>
          <p:txBody>
            <a:bodyPr lIns="0" tIns="0" rIns="0" bIns="0" rtlCol="0" anchor="t">
              <a:spAutoFit/>
            </a:bodyPr>
            <a:lstStyle/>
            <a:p>
              <a:pPr marL="0" lvl="0" indent="0" algn="r">
                <a:lnSpc>
                  <a:spcPts val="1260"/>
                </a:lnSpc>
                <a:spcBef>
                  <a:spcPct val="0"/>
                </a:spcBef>
              </a:pPr>
              <a:r>
                <a:rPr lang="en-US" sz="900" dirty="0">
                  <a:solidFill>
                    <a:srgbClr val="4B453E"/>
                  </a:solidFill>
                  <a:latin typeface="Poppins"/>
                  <a:ea typeface="Poppins"/>
                </a:rPr>
                <a:t>DISCOV﻿ER ITALY | </a:t>
              </a:r>
              <a:r>
                <a:rPr lang="en-US" sz="900" b="1" dirty="0">
                  <a:solidFill>
                    <a:srgbClr val="4B453E"/>
                  </a:solidFill>
                  <a:latin typeface="Poppins" panose="00000500000000000000" pitchFamily="2" charset="0"/>
                </a:rPr>
                <a:t>PAGE 5</a:t>
              </a:r>
            </a:p>
          </p:txBody>
        </p:sp>
        <p:grpSp>
          <p:nvGrpSpPr>
            <p:cNvPr id="6" name="Group 5">
              <a:extLst>
                <a:ext uri="{FF2B5EF4-FFF2-40B4-BE49-F238E27FC236}">
                  <a16:creationId xmlns:a16="http://schemas.microsoft.com/office/drawing/2014/main" id="{D478EBEB-338D-2E9A-5571-5E8D8A8CB3CE}"/>
                </a:ext>
              </a:extLst>
            </p:cNvPr>
            <p:cNvGrpSpPr/>
            <p:nvPr/>
          </p:nvGrpSpPr>
          <p:grpSpPr>
            <a:xfrm>
              <a:off x="0" y="0"/>
              <a:ext cx="7560000" cy="9949798"/>
              <a:chOff x="0" y="0"/>
              <a:chExt cx="7560000" cy="9949798"/>
            </a:xfrm>
          </p:grpSpPr>
          <p:sp>
            <p:nvSpPr>
              <p:cNvPr id="2" name="AutoShape 2"/>
              <p:cNvSpPr/>
              <p:nvPr/>
            </p:nvSpPr>
            <p:spPr>
              <a:xfrm>
                <a:off x="0" y="6048439"/>
                <a:ext cx="7560000" cy="0"/>
              </a:xfrm>
              <a:prstGeom prst="line">
                <a:avLst/>
              </a:prstGeom>
              <a:ln w="9525" cap="flat">
                <a:solidFill>
                  <a:srgbClr val="EB3E2B">
                    <a:alpha val="49804"/>
                  </a:srgbClr>
                </a:solidFill>
                <a:prstDash val="solid"/>
                <a:headEnd type="none" w="sm" len="sm"/>
                <a:tailEnd type="none" w="sm" len="sm"/>
              </a:ln>
            </p:spPr>
            <p:txBody>
              <a:bodyPr/>
              <a:lstStyle/>
              <a:p>
                <a:endParaRPr lang="en-US" dirty="0"/>
              </a:p>
            </p:txBody>
          </p:sp>
          <p:pic>
            <p:nvPicPr>
              <p:cNvPr id="5" name="Picture 5"/>
              <p:cNvPicPr>
                <a:picLocks noChangeAspect="1"/>
              </p:cNvPicPr>
              <p:nvPr/>
            </p:nvPicPr>
            <p:blipFill rotWithShape="1">
              <a:blip r:embed="rId3"/>
              <a:srcRect l="13235" r="43476"/>
              <a:stretch/>
            </p:blipFill>
            <p:spPr>
              <a:xfrm flipH="1">
                <a:off x="3780000" y="0"/>
                <a:ext cx="3776500" cy="5801552"/>
              </a:xfrm>
              <a:prstGeom prst="rect">
                <a:avLst/>
              </a:prstGeom>
            </p:spPr>
          </p:pic>
          <p:sp>
            <p:nvSpPr>
              <p:cNvPr id="7" name="TextBox 7"/>
              <p:cNvSpPr txBox="1"/>
              <p:nvPr/>
            </p:nvSpPr>
            <p:spPr>
              <a:xfrm>
                <a:off x="612815" y="2442312"/>
                <a:ext cx="1694393" cy="212687"/>
              </a:xfrm>
              <a:prstGeom prst="rect">
                <a:avLst/>
              </a:prstGeom>
            </p:spPr>
            <p:txBody>
              <a:bodyPr lIns="0" tIns="0" rIns="0" bIns="0" rtlCol="0" anchor="t">
                <a:spAutoFit/>
              </a:bodyPr>
              <a:lstStyle/>
              <a:p>
                <a:pPr>
                  <a:lnSpc>
                    <a:spcPts val="1671"/>
                  </a:lnSpc>
                </a:pPr>
                <a:r>
                  <a:rPr lang="en-US" sz="1350" b="1" dirty="0">
                    <a:solidFill>
                      <a:srgbClr val="EB3E2B"/>
                    </a:solidFill>
                    <a:latin typeface="Poppins" panose="00000500000000000000" pitchFamily="2" charset="0"/>
                    <a:cs typeface="Poppins" panose="00000500000000000000" pitchFamily="2" charset="0"/>
                  </a:rPr>
                  <a:t>ART PLACE</a:t>
                </a:r>
              </a:p>
            </p:txBody>
          </p:sp>
          <p:sp>
            <p:nvSpPr>
              <p:cNvPr id="8" name="TextBox 8"/>
              <p:cNvSpPr txBox="1"/>
              <p:nvPr/>
            </p:nvSpPr>
            <p:spPr>
              <a:xfrm>
                <a:off x="612815" y="2774428"/>
                <a:ext cx="2592068" cy="2516505"/>
              </a:xfrm>
              <a:prstGeom prst="rect">
                <a:avLst/>
              </a:prstGeom>
            </p:spPr>
            <p:txBody>
              <a:bodyPr lIns="0" tIns="0" rIns="0" bIns="0" rtlCol="0" anchor="t">
                <a:spAutoFit/>
              </a:bodyPr>
              <a:lstStyle/>
              <a:p>
                <a:pPr marL="0" lvl="0" indent="0" algn="l">
                  <a:lnSpc>
                    <a:spcPts val="1440"/>
                  </a:lnSpc>
                  <a:spcBef>
                    <a:spcPct val="0"/>
                  </a:spcBef>
                </a:pPr>
                <a:r>
                  <a:rPr lang="en-US" sz="900" u="none" strike="noStrike" dirty="0">
                    <a:solidFill>
                      <a:srgbClr val="4B453E"/>
                    </a:solidFill>
                    <a:latin typeface="Poppins"/>
                  </a:rPr>
                  <a:t>Nestled in the heart of Italy, Florence stands as an unrivaled art haven and cultural gem. Renowned for its rich Renaissance history, the city boasts an impressive array of museums, including the iconic Uffizi Gallery and the Accademia Gallery, home to Michelangelo's David. Stroll through the charming streets adorned with historic architecture, where every corner seems to whisper tales of artistic brilliance. Florence </a:t>
                </a:r>
              </a:p>
              <a:p>
                <a:pPr marL="0" lvl="0" indent="0" algn="l">
                  <a:lnSpc>
                    <a:spcPts val="1440"/>
                  </a:lnSpc>
                  <a:spcBef>
                    <a:spcPct val="0"/>
                  </a:spcBef>
                </a:pPr>
                <a:r>
                  <a:rPr lang="en-US" sz="900" u="none" strike="noStrike" dirty="0">
                    <a:solidFill>
                      <a:srgbClr val="4B453E"/>
                    </a:solidFill>
                    <a:latin typeface="Poppins"/>
                  </a:rPr>
                  <a:t>is not merely a city; it's an immersive journey through the very soul of Italian creativity, inviting visitors to revel in the timeless beauty</a:t>
                </a:r>
              </a:p>
              <a:p>
                <a:pPr marL="0" lvl="0" indent="0" algn="l">
                  <a:lnSpc>
                    <a:spcPts val="1440"/>
                  </a:lnSpc>
                  <a:spcBef>
                    <a:spcPct val="0"/>
                  </a:spcBef>
                </a:pPr>
                <a:r>
                  <a:rPr lang="en-US" sz="900" u="none" strike="noStrike" dirty="0">
                    <a:solidFill>
                      <a:srgbClr val="4B453E"/>
                    </a:solidFill>
                    <a:latin typeface="Poppins"/>
                  </a:rPr>
                  <a:t> that permeates its every cobblestone.</a:t>
                </a:r>
              </a:p>
            </p:txBody>
          </p:sp>
          <p:sp>
            <p:nvSpPr>
              <p:cNvPr id="10" name="TextBox 10"/>
              <p:cNvSpPr txBox="1"/>
              <p:nvPr/>
            </p:nvSpPr>
            <p:spPr>
              <a:xfrm>
                <a:off x="4211932" y="6517276"/>
                <a:ext cx="1694393" cy="212687"/>
              </a:xfrm>
              <a:prstGeom prst="rect">
                <a:avLst/>
              </a:prstGeom>
            </p:spPr>
            <p:txBody>
              <a:bodyPr lIns="0" tIns="0" rIns="0" bIns="0" rtlCol="0" anchor="t">
                <a:spAutoFit/>
              </a:bodyPr>
              <a:lstStyle/>
              <a:p>
                <a:pPr marL="0" lvl="0" indent="0" algn="l">
                  <a:lnSpc>
                    <a:spcPts val="1671"/>
                  </a:lnSpc>
                  <a:spcBef>
                    <a:spcPct val="0"/>
                  </a:spcBef>
                </a:pPr>
                <a:r>
                  <a:rPr lang="en-US" sz="1350" b="1" u="none" strike="noStrike" dirty="0">
                    <a:solidFill>
                      <a:srgbClr val="EB3E2B"/>
                    </a:solidFill>
                    <a:latin typeface="Poppins" panose="00000500000000000000" pitchFamily="2" charset="0"/>
                    <a:cs typeface="Poppins" panose="00000500000000000000" pitchFamily="2" charset="0"/>
                  </a:rPr>
                  <a:t>CULTURAL HUB</a:t>
                </a:r>
              </a:p>
            </p:txBody>
          </p:sp>
          <p:sp>
            <p:nvSpPr>
              <p:cNvPr id="11" name="TextBox 11"/>
              <p:cNvSpPr txBox="1"/>
              <p:nvPr/>
            </p:nvSpPr>
            <p:spPr>
              <a:xfrm>
                <a:off x="4211932" y="6849392"/>
                <a:ext cx="2592068" cy="2697480"/>
              </a:xfrm>
              <a:prstGeom prst="rect">
                <a:avLst/>
              </a:prstGeom>
            </p:spPr>
            <p:txBody>
              <a:bodyPr lIns="0" tIns="0" rIns="0" bIns="0" rtlCol="0" anchor="t">
                <a:spAutoFit/>
              </a:bodyPr>
              <a:lstStyle/>
              <a:p>
                <a:pPr marL="0" lvl="0" indent="0" algn="l">
                  <a:lnSpc>
                    <a:spcPts val="1440"/>
                  </a:lnSpc>
                  <a:spcBef>
                    <a:spcPct val="0"/>
                  </a:spcBef>
                </a:pPr>
                <a:r>
                  <a:rPr lang="en-US" sz="900" u="none" strike="noStrike" dirty="0">
                    <a:solidFill>
                      <a:srgbClr val="4B453E"/>
                    </a:solidFill>
                    <a:latin typeface="Poppins"/>
                  </a:rPr>
                  <a:t>Venture south to Rome, the eternal city and Italy's cultural nucleus. Reverberating with millennia of history, Rome is a sprawling tapestry of art, architecture, and traditions. Marvel at the grandeur of the Colosseum, lose yourself in the Vatican City's artistic treasures and wander through the enchanting streets to discover hidden fountains and piazzas. From the exquisite frescoes of the Sistine Chapel to the grandeur of the Roman Forum, Rome is </a:t>
                </a:r>
              </a:p>
              <a:p>
                <a:pPr marL="0" lvl="0" indent="0" algn="l">
                  <a:lnSpc>
                    <a:spcPts val="1440"/>
                  </a:lnSpc>
                  <a:spcBef>
                    <a:spcPct val="0"/>
                  </a:spcBef>
                </a:pPr>
                <a:r>
                  <a:rPr lang="en-US" sz="900" u="none" strike="noStrike" dirty="0">
                    <a:solidFill>
                      <a:srgbClr val="4B453E"/>
                    </a:solidFill>
                    <a:latin typeface="Poppins"/>
                  </a:rPr>
                  <a:t>a living testament to the enduring power of human expression. Immerse yourself in the heart of Italy's cultural legacy as you traverse the vibrant streets of this extraordinary city.</a:t>
                </a:r>
              </a:p>
            </p:txBody>
          </p:sp>
          <p:pic>
            <p:nvPicPr>
              <p:cNvPr id="13" name="Picture 13"/>
              <p:cNvPicPr>
                <a:picLocks noChangeAspect="1"/>
              </p:cNvPicPr>
              <p:nvPr/>
            </p:nvPicPr>
            <p:blipFill>
              <a:blip r:embed="rId4"/>
              <a:srcRect l="15432" t="3382" r="9615"/>
              <a:stretch>
                <a:fillRect/>
              </a:stretch>
            </p:blipFill>
            <p:spPr>
              <a:xfrm>
                <a:off x="0" y="6295325"/>
                <a:ext cx="3780000" cy="3654473"/>
              </a:xfrm>
              <a:prstGeom prst="rect">
                <a:avLst/>
              </a:prstGeom>
            </p:spPr>
          </p:pic>
          <p:sp>
            <p:nvSpPr>
              <p:cNvPr id="14" name="TextBox 14"/>
              <p:cNvSpPr txBox="1"/>
              <p:nvPr/>
            </p:nvSpPr>
            <p:spPr>
              <a:xfrm>
                <a:off x="612815" y="621698"/>
                <a:ext cx="2860635" cy="1326841"/>
              </a:xfrm>
              <a:prstGeom prst="rect">
                <a:avLst/>
              </a:prstGeom>
            </p:spPr>
            <p:txBody>
              <a:bodyPr wrap="square" lIns="0" tIns="0" rIns="0" bIns="0" rtlCol="0" anchor="t">
                <a:spAutoFit/>
              </a:bodyPr>
              <a:lstStyle/>
              <a:p>
                <a:pPr marL="0" lvl="0" indent="0" algn="l">
                  <a:lnSpc>
                    <a:spcPts val="4987"/>
                  </a:lnSpc>
                  <a:spcBef>
                    <a:spcPct val="0"/>
                  </a:spcBef>
                </a:pPr>
                <a:r>
                  <a:rPr lang="en-US" sz="5000" b="1" u="none" strike="noStrike" dirty="0">
                    <a:solidFill>
                      <a:srgbClr val="0E732E"/>
                    </a:solidFill>
                    <a:latin typeface="Poppins" panose="00000500000000000000" pitchFamily="2" charset="0"/>
                  </a:rPr>
                  <a:t>Art &amp; </a:t>
                </a:r>
              </a:p>
              <a:p>
                <a:pPr marL="0" lvl="0" indent="0" algn="l">
                  <a:lnSpc>
                    <a:spcPts val="4987"/>
                  </a:lnSpc>
                  <a:spcBef>
                    <a:spcPct val="0"/>
                  </a:spcBef>
                </a:pPr>
                <a:r>
                  <a:rPr lang="en-US" sz="5000" b="1" u="none" strike="noStrike" dirty="0">
                    <a:solidFill>
                      <a:srgbClr val="0E732E"/>
                    </a:solidFill>
                    <a:latin typeface="Poppins" panose="00000500000000000000" pitchFamily="2" charset="0"/>
                  </a:rPr>
                  <a:t>Culture</a:t>
                </a:r>
              </a:p>
            </p:txBody>
          </p:sp>
        </p:grpSp>
        <p:sp>
          <p:nvSpPr>
            <p:cNvPr id="15" name="TemplateLAB"/>
            <p:cNvSpPr/>
            <p:nvPr/>
          </p:nvSpPr>
          <p:spPr>
            <a:xfrm>
              <a:off x="612815" y="10172119"/>
              <a:ext cx="732059" cy="120790"/>
            </a:xfrm>
            <a:custGeom>
              <a:avLst/>
              <a:gdLst/>
              <a:ahLst/>
              <a:cxnLst/>
              <a:rect l="l" t="t" r="r" b="b"/>
              <a:pathLst>
                <a:path w="732059" h="120790">
                  <a:moveTo>
                    <a:pt x="0" y="0"/>
                  </a:moveTo>
                  <a:lnTo>
                    <a:pt x="732059" y="0"/>
                  </a:lnTo>
                  <a:lnTo>
                    <a:pt x="732059" y="120789"/>
                  </a:lnTo>
                  <a:lnTo>
                    <a:pt x="0" y="12078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dirty="0"/>
            </a:p>
          </p:txBody>
        </p:sp>
      </p:grpSp>
    </p:spTree>
    <p:custDataLst>
      <p:tags r:id="rId1"/>
    </p:custData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 name="Group 5  - Page 6">
            <a:extLst>
              <a:ext uri="{FF2B5EF4-FFF2-40B4-BE49-F238E27FC236}">
                <a16:creationId xmlns:a16="http://schemas.microsoft.com/office/drawing/2014/main" id="{06E4B13F-7A7E-CE7D-3F17-23B1E9F300B5}"/>
              </a:ext>
            </a:extLst>
          </p:cNvPr>
          <p:cNvGrpSpPr/>
          <p:nvPr/>
        </p:nvGrpSpPr>
        <p:grpSpPr>
          <a:xfrm>
            <a:off x="0" y="0"/>
            <a:ext cx="7560000" cy="10693400"/>
            <a:chOff x="0" y="0"/>
            <a:chExt cx="7560000" cy="10693400"/>
          </a:xfrm>
        </p:grpSpPr>
        <p:sp>
          <p:nvSpPr>
            <p:cNvPr id="24" name="Background">
              <a:extLst>
                <a:ext uri="{FF2B5EF4-FFF2-40B4-BE49-F238E27FC236}">
                  <a16:creationId xmlns:a16="http://schemas.microsoft.com/office/drawing/2014/main" id="{A8122E73-6591-46EE-562C-AC97AE04FA93}"/>
                </a:ext>
              </a:extLst>
            </p:cNvPr>
            <p:cNvSpPr>
              <a:spLocks noGrp="1" noRot="1" noMove="1" noResize="1" noEditPoints="1" noAdjustHandles="1" noChangeArrowheads="1" noChangeShapeType="1"/>
            </p:cNvSpPr>
            <p:nvPr/>
          </p:nvSpPr>
          <p:spPr>
            <a:xfrm>
              <a:off x="0" y="0"/>
              <a:ext cx="7556500" cy="106934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rmAutofit/>
            </a:bodyPr>
            <a:lstStyle/>
            <a:p>
              <a:pPr algn="ctr"/>
              <a:endParaRPr lang="en-US"/>
            </a:p>
          </p:txBody>
        </p:sp>
        <p:sp>
          <p:nvSpPr>
            <p:cNvPr id="3" name="TextBox 3"/>
            <p:cNvSpPr txBox="1"/>
            <p:nvPr/>
          </p:nvSpPr>
          <p:spPr>
            <a:xfrm>
              <a:off x="612815" y="10144467"/>
              <a:ext cx="3035445" cy="155492"/>
            </a:xfrm>
            <a:prstGeom prst="rect">
              <a:avLst/>
            </a:prstGeom>
          </p:spPr>
          <p:txBody>
            <a:bodyPr lIns="0" tIns="0" rIns="0" bIns="0" rtlCol="0" anchor="t">
              <a:spAutoFit/>
            </a:bodyPr>
            <a:lstStyle/>
            <a:p>
              <a:pPr marL="0" lvl="0" indent="0">
                <a:lnSpc>
                  <a:spcPts val="1260"/>
                </a:lnSpc>
                <a:spcBef>
                  <a:spcPct val="0"/>
                </a:spcBef>
              </a:pPr>
              <a:r>
                <a:rPr lang="en-US" sz="900" dirty="0">
                  <a:solidFill>
                    <a:srgbClr val="4B453E"/>
                  </a:solidFill>
                  <a:latin typeface="Poppins"/>
                  <a:ea typeface="Poppins"/>
                </a:rPr>
                <a:t>DISCOV﻿ER ITALY | </a:t>
              </a:r>
              <a:r>
                <a:rPr lang="en-US" sz="900" b="1" dirty="0">
                  <a:solidFill>
                    <a:srgbClr val="4B453E"/>
                  </a:solidFill>
                  <a:latin typeface="Poppins" panose="00000500000000000000" pitchFamily="2" charset="0"/>
                </a:rPr>
                <a:t>PAGE 6</a:t>
              </a:r>
            </a:p>
          </p:txBody>
        </p:sp>
        <p:grpSp>
          <p:nvGrpSpPr>
            <p:cNvPr id="34" name="Group 33">
              <a:extLst>
                <a:ext uri="{FF2B5EF4-FFF2-40B4-BE49-F238E27FC236}">
                  <a16:creationId xmlns:a16="http://schemas.microsoft.com/office/drawing/2014/main" id="{3C4EF58D-234C-EB1F-EDD7-ED986EFF023C}"/>
                </a:ext>
              </a:extLst>
            </p:cNvPr>
            <p:cNvGrpSpPr/>
            <p:nvPr/>
          </p:nvGrpSpPr>
          <p:grpSpPr>
            <a:xfrm>
              <a:off x="0" y="1693199"/>
              <a:ext cx="6874865" cy="8108256"/>
              <a:chOff x="0" y="1693199"/>
              <a:chExt cx="6874865" cy="8108256"/>
            </a:xfrm>
          </p:grpSpPr>
          <p:grpSp>
            <p:nvGrpSpPr>
              <p:cNvPr id="30" name="Group 29">
                <a:extLst>
                  <a:ext uri="{FF2B5EF4-FFF2-40B4-BE49-F238E27FC236}">
                    <a16:creationId xmlns:a16="http://schemas.microsoft.com/office/drawing/2014/main" id="{99274CF3-5A68-8B90-06F1-F2718941922F}"/>
                  </a:ext>
                </a:extLst>
              </p:cNvPr>
              <p:cNvGrpSpPr/>
              <p:nvPr/>
            </p:nvGrpSpPr>
            <p:grpSpPr>
              <a:xfrm>
                <a:off x="0" y="1693199"/>
                <a:ext cx="6659309" cy="1816135"/>
                <a:chOff x="0" y="1693199"/>
                <a:chExt cx="6659309" cy="1816135"/>
              </a:xfrm>
            </p:grpSpPr>
            <p:sp>
              <p:nvSpPr>
                <p:cNvPr id="5" name="Freeform 5"/>
                <p:cNvSpPr/>
                <p:nvPr/>
              </p:nvSpPr>
              <p:spPr>
                <a:xfrm>
                  <a:off x="0" y="1693199"/>
                  <a:ext cx="3780000" cy="1816135"/>
                </a:xfrm>
                <a:custGeom>
                  <a:avLst/>
                  <a:gdLst/>
                  <a:ahLst/>
                  <a:cxnLst/>
                  <a:rect l="l" t="t" r="r" b="b"/>
                  <a:pathLst>
                    <a:path w="5070194" h="1816135">
                      <a:moveTo>
                        <a:pt x="0" y="0"/>
                      </a:moveTo>
                      <a:lnTo>
                        <a:pt x="5070194" y="0"/>
                      </a:lnTo>
                      <a:lnTo>
                        <a:pt x="5070194" y="1816135"/>
                      </a:lnTo>
                      <a:lnTo>
                        <a:pt x="0" y="1816135"/>
                      </a:lnTo>
                      <a:lnTo>
                        <a:pt x="0" y="0"/>
                      </a:lnTo>
                      <a:close/>
                    </a:path>
                  </a:pathLst>
                </a:custGeom>
                <a:blipFill>
                  <a:blip r:embed="rId3"/>
                  <a:stretch>
                    <a:fillRect l="-166756" t="-146523" r="-6361" b="-132207"/>
                  </a:stretch>
                </a:blipFill>
              </p:spPr>
              <p:txBody>
                <a:bodyPr/>
                <a:lstStyle/>
                <a:p>
                  <a:endParaRPr lang="en-US" dirty="0"/>
                </a:p>
              </p:txBody>
            </p:sp>
            <p:grpSp>
              <p:nvGrpSpPr>
                <p:cNvPr id="26" name="Group 25">
                  <a:extLst>
                    <a:ext uri="{FF2B5EF4-FFF2-40B4-BE49-F238E27FC236}">
                      <a16:creationId xmlns:a16="http://schemas.microsoft.com/office/drawing/2014/main" id="{3F536201-E154-E8C1-2134-5FA9538C160B}"/>
                    </a:ext>
                  </a:extLst>
                </p:cNvPr>
                <p:cNvGrpSpPr/>
                <p:nvPr/>
              </p:nvGrpSpPr>
              <p:grpSpPr>
                <a:xfrm>
                  <a:off x="4373966" y="1942146"/>
                  <a:ext cx="2285343" cy="1318241"/>
                  <a:chOff x="4373966" y="1895948"/>
                  <a:chExt cx="2285343" cy="1318241"/>
                </a:xfrm>
              </p:grpSpPr>
              <p:sp>
                <p:nvSpPr>
                  <p:cNvPr id="8" name="TextBox 8"/>
                  <p:cNvSpPr txBox="1"/>
                  <p:nvPr/>
                </p:nvSpPr>
                <p:spPr>
                  <a:xfrm>
                    <a:off x="4373966" y="2412633"/>
                    <a:ext cx="2020626" cy="215444"/>
                  </a:xfrm>
                  <a:prstGeom prst="rect">
                    <a:avLst/>
                  </a:prstGeom>
                </p:spPr>
                <p:txBody>
                  <a:bodyPr lIns="0" tIns="0" rIns="0" bIns="0" rtlCol="0" anchor="t">
                    <a:spAutoFit/>
                  </a:bodyPr>
                  <a:lstStyle/>
                  <a:p>
                    <a:pPr marL="0" lvl="0" indent="0" algn="l">
                      <a:lnSpc>
                        <a:spcPts val="1671"/>
                      </a:lnSpc>
                      <a:spcBef>
                        <a:spcPct val="0"/>
                      </a:spcBef>
                    </a:pPr>
                    <a:r>
                      <a:rPr lang="en-US" sz="1350" b="1" dirty="0">
                        <a:solidFill>
                          <a:srgbClr val="0E732E"/>
                        </a:solidFill>
                        <a:latin typeface="Poppins" panose="00000500000000000000" pitchFamily="2" charset="0"/>
                      </a:rPr>
                      <a:t>PIZZA MARGHERITA</a:t>
                    </a:r>
                  </a:p>
                </p:txBody>
              </p:sp>
              <p:sp>
                <p:nvSpPr>
                  <p:cNvPr id="9" name="TextBox 9"/>
                  <p:cNvSpPr txBox="1"/>
                  <p:nvPr/>
                </p:nvSpPr>
                <p:spPr>
                  <a:xfrm>
                    <a:off x="4373966" y="2678884"/>
                    <a:ext cx="2285343" cy="535305"/>
                  </a:xfrm>
                  <a:prstGeom prst="rect">
                    <a:avLst/>
                  </a:prstGeom>
                </p:spPr>
                <p:txBody>
                  <a:bodyPr lIns="0" tIns="0" rIns="0" bIns="0" rtlCol="0" anchor="t">
                    <a:spAutoFit/>
                  </a:bodyPr>
                  <a:lstStyle/>
                  <a:p>
                    <a:pPr marL="0" lvl="0" indent="0" algn="l">
                      <a:lnSpc>
                        <a:spcPts val="1440"/>
                      </a:lnSpc>
                      <a:spcBef>
                        <a:spcPct val="0"/>
                      </a:spcBef>
                    </a:pPr>
                    <a:r>
                      <a:rPr lang="en-US" sz="900" dirty="0">
                        <a:solidFill>
                          <a:srgbClr val="4B453E"/>
                        </a:solidFill>
                        <a:latin typeface="Poppins"/>
                      </a:rPr>
                      <a:t>Classic Neapolitan pizza with a thin crust, tomato sauce, fresh mozzarella, basil, and a drizzle of olive oil</a:t>
                    </a:r>
                  </a:p>
                </p:txBody>
              </p:sp>
              <p:sp>
                <p:nvSpPr>
                  <p:cNvPr id="10" name="TextBox 10"/>
                  <p:cNvSpPr txBox="1"/>
                  <p:nvPr/>
                </p:nvSpPr>
                <p:spPr>
                  <a:xfrm>
                    <a:off x="4373966" y="1895948"/>
                    <a:ext cx="593465" cy="460960"/>
                  </a:xfrm>
                  <a:prstGeom prst="rect">
                    <a:avLst/>
                  </a:prstGeom>
                </p:spPr>
                <p:txBody>
                  <a:bodyPr lIns="0" tIns="0" rIns="0" bIns="0" rtlCol="0" anchor="t">
                    <a:spAutoFit/>
                  </a:bodyPr>
                  <a:lstStyle/>
                  <a:p>
                    <a:pPr marL="0" lvl="0" indent="0">
                      <a:lnSpc>
                        <a:spcPts val="3463"/>
                      </a:lnSpc>
                      <a:spcBef>
                        <a:spcPct val="0"/>
                      </a:spcBef>
                    </a:pPr>
                    <a:r>
                      <a:rPr lang="en-US" sz="3450" b="1" dirty="0">
                        <a:solidFill>
                          <a:srgbClr val="EB3E2B"/>
                        </a:solidFill>
                        <a:latin typeface="Poppins" panose="00000500000000000000" pitchFamily="2" charset="0"/>
                      </a:rPr>
                      <a:t>1</a:t>
                    </a:r>
                  </a:p>
                </p:txBody>
              </p:sp>
            </p:grpSp>
          </p:grpSp>
          <p:grpSp>
            <p:nvGrpSpPr>
              <p:cNvPr id="32" name="Group 31">
                <a:extLst>
                  <a:ext uri="{FF2B5EF4-FFF2-40B4-BE49-F238E27FC236}">
                    <a16:creationId xmlns:a16="http://schemas.microsoft.com/office/drawing/2014/main" id="{FCDE32A4-9369-9A34-A3F7-72287E3B2C5D}"/>
                  </a:ext>
                </a:extLst>
              </p:cNvPr>
              <p:cNvGrpSpPr/>
              <p:nvPr/>
            </p:nvGrpSpPr>
            <p:grpSpPr>
              <a:xfrm>
                <a:off x="0" y="5889507"/>
                <a:ext cx="6659309" cy="1829034"/>
                <a:chOff x="0" y="5889507"/>
                <a:chExt cx="6659309" cy="1829034"/>
              </a:xfrm>
            </p:grpSpPr>
            <p:sp>
              <p:nvSpPr>
                <p:cNvPr id="4" name="Freeform 4"/>
                <p:cNvSpPr/>
                <p:nvPr/>
              </p:nvSpPr>
              <p:spPr>
                <a:xfrm flipH="1">
                  <a:off x="0" y="5889507"/>
                  <a:ext cx="3780000" cy="1829034"/>
                </a:xfrm>
                <a:custGeom>
                  <a:avLst/>
                  <a:gdLst/>
                  <a:ahLst/>
                  <a:cxnLst/>
                  <a:rect l="l" t="t" r="r" b="b"/>
                  <a:pathLst>
                    <a:path w="3780000" h="1829034">
                      <a:moveTo>
                        <a:pt x="3780000" y="0"/>
                      </a:moveTo>
                      <a:lnTo>
                        <a:pt x="0" y="0"/>
                      </a:lnTo>
                      <a:lnTo>
                        <a:pt x="0" y="1829034"/>
                      </a:lnTo>
                      <a:lnTo>
                        <a:pt x="3780000" y="1829034"/>
                      </a:lnTo>
                      <a:lnTo>
                        <a:pt x="3780000" y="0"/>
                      </a:lnTo>
                      <a:close/>
                    </a:path>
                  </a:pathLst>
                </a:custGeom>
                <a:blipFill>
                  <a:blip r:embed="rId4"/>
                  <a:stretch>
                    <a:fillRect l="-49495" t="-140778" r="-125051" b="-137249"/>
                  </a:stretch>
                </a:blipFill>
              </p:spPr>
              <p:txBody>
                <a:bodyPr/>
                <a:lstStyle/>
                <a:p>
                  <a:endParaRPr lang="en-US" dirty="0"/>
                </a:p>
              </p:txBody>
            </p:sp>
            <p:grpSp>
              <p:nvGrpSpPr>
                <p:cNvPr id="28" name="Group 27">
                  <a:extLst>
                    <a:ext uri="{FF2B5EF4-FFF2-40B4-BE49-F238E27FC236}">
                      <a16:creationId xmlns:a16="http://schemas.microsoft.com/office/drawing/2014/main" id="{FA3AC403-DF83-4157-F31D-66801FEDA949}"/>
                    </a:ext>
                  </a:extLst>
                </p:cNvPr>
                <p:cNvGrpSpPr/>
                <p:nvPr/>
              </p:nvGrpSpPr>
              <p:grpSpPr>
                <a:xfrm>
                  <a:off x="4373966" y="6144904"/>
                  <a:ext cx="2285343" cy="1318241"/>
                  <a:chOff x="4373966" y="6098706"/>
                  <a:chExt cx="2285343" cy="1318241"/>
                </a:xfrm>
              </p:grpSpPr>
              <p:sp>
                <p:nvSpPr>
                  <p:cNvPr id="11" name="TextBox 11"/>
                  <p:cNvSpPr txBox="1"/>
                  <p:nvPr/>
                </p:nvSpPr>
                <p:spPr>
                  <a:xfrm>
                    <a:off x="4373966" y="6615391"/>
                    <a:ext cx="2129363" cy="212687"/>
                  </a:xfrm>
                  <a:prstGeom prst="rect">
                    <a:avLst/>
                  </a:prstGeom>
                </p:spPr>
                <p:txBody>
                  <a:bodyPr lIns="0" tIns="0" rIns="0" bIns="0" rtlCol="0" anchor="t">
                    <a:spAutoFit/>
                  </a:bodyPr>
                  <a:lstStyle/>
                  <a:p>
                    <a:pPr marL="0" lvl="0" indent="0" algn="l">
                      <a:lnSpc>
                        <a:spcPts val="1671"/>
                      </a:lnSpc>
                      <a:spcBef>
                        <a:spcPct val="0"/>
                      </a:spcBef>
                    </a:pPr>
                    <a:r>
                      <a:rPr lang="en-US" sz="1350" b="1" dirty="0">
                        <a:solidFill>
                          <a:srgbClr val="0E732E"/>
                        </a:solidFill>
                        <a:latin typeface="Poppins" panose="00000500000000000000" pitchFamily="2" charset="0"/>
                      </a:rPr>
                      <a:t>RISOTTO MILANESE</a:t>
                    </a:r>
                  </a:p>
                </p:txBody>
              </p:sp>
              <p:sp>
                <p:nvSpPr>
                  <p:cNvPr id="12" name="TextBox 12"/>
                  <p:cNvSpPr txBox="1"/>
                  <p:nvPr/>
                </p:nvSpPr>
                <p:spPr>
                  <a:xfrm>
                    <a:off x="4373966" y="6881642"/>
                    <a:ext cx="2285343" cy="535305"/>
                  </a:xfrm>
                  <a:prstGeom prst="rect">
                    <a:avLst/>
                  </a:prstGeom>
                </p:spPr>
                <p:txBody>
                  <a:bodyPr lIns="0" tIns="0" rIns="0" bIns="0" rtlCol="0" anchor="t">
                    <a:spAutoFit/>
                  </a:bodyPr>
                  <a:lstStyle/>
                  <a:p>
                    <a:pPr>
                      <a:lnSpc>
                        <a:spcPts val="1440"/>
                      </a:lnSpc>
                    </a:pPr>
                    <a:r>
                      <a:rPr lang="en-US" sz="900" dirty="0">
                        <a:solidFill>
                          <a:srgbClr val="4B453E"/>
                        </a:solidFill>
                        <a:latin typeface="Poppins"/>
                      </a:rPr>
                      <a:t>Creamy saffron risotto from Milan, enriched with butter and Parmesan</a:t>
                    </a:r>
                  </a:p>
                  <a:p>
                    <a:pPr marL="0" lvl="0" indent="0" algn="l">
                      <a:lnSpc>
                        <a:spcPts val="1440"/>
                      </a:lnSpc>
                      <a:spcBef>
                        <a:spcPct val="0"/>
                      </a:spcBef>
                    </a:pPr>
                    <a:r>
                      <a:rPr lang="en-US" sz="900" dirty="0">
                        <a:solidFill>
                          <a:srgbClr val="4B453E"/>
                        </a:solidFill>
                        <a:latin typeface="Poppins"/>
                      </a:rPr>
                      <a:t>—a luxurious, Northern Italian delight</a:t>
                    </a:r>
                  </a:p>
                </p:txBody>
              </p:sp>
              <p:sp>
                <p:nvSpPr>
                  <p:cNvPr id="13" name="TextBox 13"/>
                  <p:cNvSpPr txBox="1"/>
                  <p:nvPr/>
                </p:nvSpPr>
                <p:spPr>
                  <a:xfrm>
                    <a:off x="4373966" y="6098706"/>
                    <a:ext cx="593465" cy="460960"/>
                  </a:xfrm>
                  <a:prstGeom prst="rect">
                    <a:avLst/>
                  </a:prstGeom>
                </p:spPr>
                <p:txBody>
                  <a:bodyPr lIns="0" tIns="0" rIns="0" bIns="0" rtlCol="0" anchor="t">
                    <a:spAutoFit/>
                  </a:bodyPr>
                  <a:lstStyle/>
                  <a:p>
                    <a:pPr marL="0" lvl="0" indent="0">
                      <a:lnSpc>
                        <a:spcPts val="3463"/>
                      </a:lnSpc>
                      <a:spcBef>
                        <a:spcPct val="0"/>
                      </a:spcBef>
                    </a:pPr>
                    <a:r>
                      <a:rPr lang="en-US" sz="3450" b="1" dirty="0">
                        <a:solidFill>
                          <a:srgbClr val="EB3E2B"/>
                        </a:solidFill>
                        <a:latin typeface="Poppins" panose="00000500000000000000" pitchFamily="2" charset="0"/>
                      </a:rPr>
                      <a:t>3</a:t>
                    </a:r>
                  </a:p>
                </p:txBody>
              </p:sp>
            </p:grpSp>
          </p:grpSp>
          <p:grpSp>
            <p:nvGrpSpPr>
              <p:cNvPr id="31" name="Group 30">
                <a:extLst>
                  <a:ext uri="{FF2B5EF4-FFF2-40B4-BE49-F238E27FC236}">
                    <a16:creationId xmlns:a16="http://schemas.microsoft.com/office/drawing/2014/main" id="{B23B69A8-7CAC-2013-1494-C4891404D5AE}"/>
                  </a:ext>
                </a:extLst>
              </p:cNvPr>
              <p:cNvGrpSpPr/>
              <p:nvPr/>
            </p:nvGrpSpPr>
            <p:grpSpPr>
              <a:xfrm>
                <a:off x="0" y="3787948"/>
                <a:ext cx="6874865" cy="1822945"/>
                <a:chOff x="0" y="3787948"/>
                <a:chExt cx="6874865" cy="1822945"/>
              </a:xfrm>
            </p:grpSpPr>
            <p:sp>
              <p:nvSpPr>
                <p:cNvPr id="6" name="Freeform 6"/>
                <p:cNvSpPr/>
                <p:nvPr/>
              </p:nvSpPr>
              <p:spPr>
                <a:xfrm>
                  <a:off x="0" y="3787948"/>
                  <a:ext cx="3780000" cy="1822945"/>
                </a:xfrm>
                <a:custGeom>
                  <a:avLst/>
                  <a:gdLst/>
                  <a:ahLst/>
                  <a:cxnLst/>
                  <a:rect l="l" t="t" r="r" b="b"/>
                  <a:pathLst>
                    <a:path w="3780000" h="1822945">
                      <a:moveTo>
                        <a:pt x="0" y="0"/>
                      </a:moveTo>
                      <a:lnTo>
                        <a:pt x="3780000" y="0"/>
                      </a:lnTo>
                      <a:lnTo>
                        <a:pt x="3780000" y="1822945"/>
                      </a:lnTo>
                      <a:lnTo>
                        <a:pt x="0" y="1822945"/>
                      </a:lnTo>
                      <a:lnTo>
                        <a:pt x="0" y="0"/>
                      </a:lnTo>
                      <a:close/>
                    </a:path>
                  </a:pathLst>
                </a:custGeom>
                <a:blipFill>
                  <a:blip r:embed="rId5"/>
                  <a:stretch>
                    <a:fillRect l="-71514" t="-315858" r="-26954" b="-201835"/>
                  </a:stretch>
                </a:blipFill>
              </p:spPr>
              <p:txBody>
                <a:bodyPr/>
                <a:lstStyle/>
                <a:p>
                  <a:endParaRPr lang="en-US" dirty="0"/>
                </a:p>
              </p:txBody>
            </p:sp>
            <p:grpSp>
              <p:nvGrpSpPr>
                <p:cNvPr id="27" name="Group 26">
                  <a:extLst>
                    <a:ext uri="{FF2B5EF4-FFF2-40B4-BE49-F238E27FC236}">
                      <a16:creationId xmlns:a16="http://schemas.microsoft.com/office/drawing/2014/main" id="{2B7A6512-D00F-2415-A485-25F6965CC0D8}"/>
                    </a:ext>
                  </a:extLst>
                </p:cNvPr>
                <p:cNvGrpSpPr/>
                <p:nvPr/>
              </p:nvGrpSpPr>
              <p:grpSpPr>
                <a:xfrm>
                  <a:off x="4373966" y="4040300"/>
                  <a:ext cx="2500899" cy="1318241"/>
                  <a:chOff x="4373966" y="3994102"/>
                  <a:chExt cx="2500899" cy="1318241"/>
                </a:xfrm>
              </p:grpSpPr>
              <p:sp>
                <p:nvSpPr>
                  <p:cNvPr id="14" name="TextBox 14"/>
                  <p:cNvSpPr txBox="1"/>
                  <p:nvPr/>
                </p:nvSpPr>
                <p:spPr>
                  <a:xfrm>
                    <a:off x="4373966" y="4510787"/>
                    <a:ext cx="2500899" cy="212687"/>
                  </a:xfrm>
                  <a:prstGeom prst="rect">
                    <a:avLst/>
                  </a:prstGeom>
                </p:spPr>
                <p:txBody>
                  <a:bodyPr lIns="0" tIns="0" rIns="0" bIns="0" rtlCol="0" anchor="t">
                    <a:spAutoFit/>
                  </a:bodyPr>
                  <a:lstStyle/>
                  <a:p>
                    <a:pPr marL="0" lvl="0" indent="0" algn="l">
                      <a:lnSpc>
                        <a:spcPts val="1671"/>
                      </a:lnSpc>
                      <a:spcBef>
                        <a:spcPct val="0"/>
                      </a:spcBef>
                    </a:pPr>
                    <a:r>
                      <a:rPr lang="en-US" sz="1350" b="1" dirty="0">
                        <a:solidFill>
                          <a:srgbClr val="0E732E"/>
                        </a:solidFill>
                        <a:latin typeface="Poppins" panose="00000500000000000000" pitchFamily="2" charset="0"/>
                      </a:rPr>
                      <a:t>SPAGHETTI CARBONARA</a:t>
                    </a:r>
                  </a:p>
                </p:txBody>
              </p:sp>
              <p:sp>
                <p:nvSpPr>
                  <p:cNvPr id="15" name="TextBox 15"/>
                  <p:cNvSpPr txBox="1"/>
                  <p:nvPr/>
                </p:nvSpPr>
                <p:spPr>
                  <a:xfrm>
                    <a:off x="4373966" y="4777038"/>
                    <a:ext cx="2285343" cy="535305"/>
                  </a:xfrm>
                  <a:prstGeom prst="rect">
                    <a:avLst/>
                  </a:prstGeom>
                </p:spPr>
                <p:txBody>
                  <a:bodyPr lIns="0" tIns="0" rIns="0" bIns="0" rtlCol="0" anchor="t">
                    <a:spAutoFit/>
                  </a:bodyPr>
                  <a:lstStyle/>
                  <a:p>
                    <a:pPr marL="0" lvl="0" indent="0" algn="l">
                      <a:lnSpc>
                        <a:spcPts val="1440"/>
                      </a:lnSpc>
                      <a:spcBef>
                        <a:spcPct val="0"/>
                      </a:spcBef>
                    </a:pPr>
                    <a:r>
                      <a:rPr lang="en-US" sz="900" dirty="0">
                        <a:solidFill>
                          <a:srgbClr val="4B453E"/>
                        </a:solidFill>
                        <a:latin typeface="Poppins"/>
                      </a:rPr>
                      <a:t>Al dente pasta tossed with a creamy sauce made of eggs, Pecorino Romano cheese, pancetta, and black pepper</a:t>
                    </a:r>
                  </a:p>
                </p:txBody>
              </p:sp>
              <p:sp>
                <p:nvSpPr>
                  <p:cNvPr id="16" name="TextBox 16"/>
                  <p:cNvSpPr txBox="1"/>
                  <p:nvPr/>
                </p:nvSpPr>
                <p:spPr>
                  <a:xfrm>
                    <a:off x="4373966" y="3994102"/>
                    <a:ext cx="593465" cy="460960"/>
                  </a:xfrm>
                  <a:prstGeom prst="rect">
                    <a:avLst/>
                  </a:prstGeom>
                </p:spPr>
                <p:txBody>
                  <a:bodyPr lIns="0" tIns="0" rIns="0" bIns="0" rtlCol="0" anchor="t">
                    <a:spAutoFit/>
                  </a:bodyPr>
                  <a:lstStyle/>
                  <a:p>
                    <a:pPr marL="0" lvl="0" indent="0">
                      <a:lnSpc>
                        <a:spcPts val="3463"/>
                      </a:lnSpc>
                      <a:spcBef>
                        <a:spcPct val="0"/>
                      </a:spcBef>
                    </a:pPr>
                    <a:r>
                      <a:rPr lang="en-US" sz="3450" b="1" dirty="0">
                        <a:solidFill>
                          <a:srgbClr val="EB3E2B"/>
                        </a:solidFill>
                        <a:latin typeface="Poppins" panose="00000500000000000000" pitchFamily="2" charset="0"/>
                      </a:rPr>
                      <a:t>2</a:t>
                    </a:r>
                  </a:p>
                </p:txBody>
              </p:sp>
            </p:grpSp>
          </p:grpSp>
          <p:grpSp>
            <p:nvGrpSpPr>
              <p:cNvPr id="33" name="Group 32">
                <a:extLst>
                  <a:ext uri="{FF2B5EF4-FFF2-40B4-BE49-F238E27FC236}">
                    <a16:creationId xmlns:a16="http://schemas.microsoft.com/office/drawing/2014/main" id="{6FBA3038-9567-7BBF-E765-AEC4E3ECBD12}"/>
                  </a:ext>
                </a:extLst>
              </p:cNvPr>
              <p:cNvGrpSpPr/>
              <p:nvPr/>
            </p:nvGrpSpPr>
            <p:grpSpPr>
              <a:xfrm>
                <a:off x="0" y="7997155"/>
                <a:ext cx="6659309" cy="1804300"/>
                <a:chOff x="0" y="7997155"/>
                <a:chExt cx="6659309" cy="1804300"/>
              </a:xfrm>
            </p:grpSpPr>
            <p:sp>
              <p:nvSpPr>
                <p:cNvPr id="7" name="Freeform 7"/>
                <p:cNvSpPr/>
                <p:nvPr/>
              </p:nvSpPr>
              <p:spPr>
                <a:xfrm>
                  <a:off x="0" y="7997155"/>
                  <a:ext cx="3780000" cy="1804300"/>
                </a:xfrm>
                <a:custGeom>
                  <a:avLst/>
                  <a:gdLst/>
                  <a:ahLst/>
                  <a:cxnLst/>
                  <a:rect l="l" t="t" r="r" b="b"/>
                  <a:pathLst>
                    <a:path w="3780000" h="1804300">
                      <a:moveTo>
                        <a:pt x="0" y="0"/>
                      </a:moveTo>
                      <a:lnTo>
                        <a:pt x="3780000" y="0"/>
                      </a:lnTo>
                      <a:lnTo>
                        <a:pt x="3780000" y="1804300"/>
                      </a:lnTo>
                      <a:lnTo>
                        <a:pt x="0" y="1804300"/>
                      </a:lnTo>
                      <a:lnTo>
                        <a:pt x="0" y="0"/>
                      </a:lnTo>
                      <a:close/>
                    </a:path>
                  </a:pathLst>
                </a:custGeom>
                <a:blipFill>
                  <a:blip r:embed="rId6"/>
                  <a:stretch>
                    <a:fillRect l="-39485" t="-403362" r="-86828" b="-208273"/>
                  </a:stretch>
                </a:blipFill>
              </p:spPr>
              <p:txBody>
                <a:bodyPr/>
                <a:lstStyle/>
                <a:p>
                  <a:endParaRPr lang="en-US" dirty="0"/>
                </a:p>
              </p:txBody>
            </p:sp>
            <p:grpSp>
              <p:nvGrpSpPr>
                <p:cNvPr id="29" name="Group 28">
                  <a:extLst>
                    <a:ext uri="{FF2B5EF4-FFF2-40B4-BE49-F238E27FC236}">
                      <a16:creationId xmlns:a16="http://schemas.microsoft.com/office/drawing/2014/main" id="{62F795DB-DEE5-8922-5B49-E8A8797C0504}"/>
                    </a:ext>
                  </a:extLst>
                </p:cNvPr>
                <p:cNvGrpSpPr/>
                <p:nvPr/>
              </p:nvGrpSpPr>
              <p:grpSpPr>
                <a:xfrm>
                  <a:off x="4373966" y="8240185"/>
                  <a:ext cx="2285343" cy="1318241"/>
                  <a:chOff x="4373966" y="8193987"/>
                  <a:chExt cx="2285343" cy="1318241"/>
                </a:xfrm>
              </p:grpSpPr>
              <p:sp>
                <p:nvSpPr>
                  <p:cNvPr id="17" name="TextBox 17"/>
                  <p:cNvSpPr txBox="1"/>
                  <p:nvPr/>
                </p:nvSpPr>
                <p:spPr>
                  <a:xfrm>
                    <a:off x="4373966" y="8710672"/>
                    <a:ext cx="1694393" cy="212687"/>
                  </a:xfrm>
                  <a:prstGeom prst="rect">
                    <a:avLst/>
                  </a:prstGeom>
                </p:spPr>
                <p:txBody>
                  <a:bodyPr lIns="0" tIns="0" rIns="0" bIns="0" rtlCol="0" anchor="t">
                    <a:spAutoFit/>
                  </a:bodyPr>
                  <a:lstStyle/>
                  <a:p>
                    <a:pPr marL="0" lvl="0" indent="0" algn="l">
                      <a:lnSpc>
                        <a:spcPts val="1671"/>
                      </a:lnSpc>
                      <a:spcBef>
                        <a:spcPct val="0"/>
                      </a:spcBef>
                    </a:pPr>
                    <a:r>
                      <a:rPr lang="en-US" sz="1350" b="1" dirty="0">
                        <a:solidFill>
                          <a:srgbClr val="0E732E"/>
                        </a:solidFill>
                        <a:latin typeface="Poppins" panose="00000500000000000000" pitchFamily="2" charset="0"/>
                      </a:rPr>
                      <a:t>TIRAMISU</a:t>
                    </a:r>
                  </a:p>
                </p:txBody>
              </p:sp>
              <p:sp>
                <p:nvSpPr>
                  <p:cNvPr id="18" name="TextBox 18"/>
                  <p:cNvSpPr txBox="1"/>
                  <p:nvPr/>
                </p:nvSpPr>
                <p:spPr>
                  <a:xfrm>
                    <a:off x="4373966" y="8976923"/>
                    <a:ext cx="2285343" cy="535305"/>
                  </a:xfrm>
                  <a:prstGeom prst="rect">
                    <a:avLst/>
                  </a:prstGeom>
                </p:spPr>
                <p:txBody>
                  <a:bodyPr lIns="0" tIns="0" rIns="0" bIns="0" rtlCol="0" anchor="t">
                    <a:spAutoFit/>
                  </a:bodyPr>
                  <a:lstStyle/>
                  <a:p>
                    <a:pPr marL="0" lvl="0" indent="0" algn="l">
                      <a:lnSpc>
                        <a:spcPts val="1440"/>
                      </a:lnSpc>
                      <a:spcBef>
                        <a:spcPct val="0"/>
                      </a:spcBef>
                    </a:pPr>
                    <a:r>
                      <a:rPr lang="en-US" sz="900" dirty="0">
                        <a:solidFill>
                          <a:srgbClr val="4B453E"/>
                        </a:solidFill>
                        <a:latin typeface="Poppins"/>
                      </a:rPr>
                      <a:t>Layers of coffee-soaked ladyfingers and mascarpone cream create a luscious, iconic Italian dessert delight</a:t>
                    </a:r>
                  </a:p>
                </p:txBody>
              </p:sp>
              <p:sp>
                <p:nvSpPr>
                  <p:cNvPr id="19" name="TextBox 19"/>
                  <p:cNvSpPr txBox="1"/>
                  <p:nvPr/>
                </p:nvSpPr>
                <p:spPr>
                  <a:xfrm>
                    <a:off x="4373966" y="8193987"/>
                    <a:ext cx="593465" cy="460960"/>
                  </a:xfrm>
                  <a:prstGeom prst="rect">
                    <a:avLst/>
                  </a:prstGeom>
                </p:spPr>
                <p:txBody>
                  <a:bodyPr lIns="0" tIns="0" rIns="0" bIns="0" rtlCol="0" anchor="t">
                    <a:spAutoFit/>
                  </a:bodyPr>
                  <a:lstStyle/>
                  <a:p>
                    <a:pPr marL="0" lvl="0" indent="0">
                      <a:lnSpc>
                        <a:spcPts val="3463"/>
                      </a:lnSpc>
                      <a:spcBef>
                        <a:spcPct val="0"/>
                      </a:spcBef>
                    </a:pPr>
                    <a:r>
                      <a:rPr lang="en-US" sz="3450" b="1" dirty="0">
                        <a:solidFill>
                          <a:srgbClr val="EB3E2B"/>
                        </a:solidFill>
                        <a:latin typeface="Poppins" panose="00000500000000000000" pitchFamily="2" charset="0"/>
                      </a:rPr>
                      <a:t>4</a:t>
                    </a:r>
                  </a:p>
                </p:txBody>
              </p:sp>
            </p:grpSp>
          </p:grpSp>
        </p:grpSp>
        <p:grpSp>
          <p:nvGrpSpPr>
            <p:cNvPr id="35" name="Group 34">
              <a:extLst>
                <a:ext uri="{FF2B5EF4-FFF2-40B4-BE49-F238E27FC236}">
                  <a16:creationId xmlns:a16="http://schemas.microsoft.com/office/drawing/2014/main" id="{DB8AD0AA-1436-FEEE-83F7-3F123FC71CFE}"/>
                </a:ext>
              </a:extLst>
            </p:cNvPr>
            <p:cNvGrpSpPr/>
            <p:nvPr/>
          </p:nvGrpSpPr>
          <p:grpSpPr>
            <a:xfrm>
              <a:off x="0" y="3648641"/>
              <a:ext cx="7560000" cy="4209207"/>
              <a:chOff x="0" y="3648641"/>
              <a:chExt cx="7560000" cy="4209207"/>
            </a:xfrm>
          </p:grpSpPr>
          <p:sp>
            <p:nvSpPr>
              <p:cNvPr id="20" name="AutoShape 20"/>
              <p:cNvSpPr/>
              <p:nvPr/>
            </p:nvSpPr>
            <p:spPr>
              <a:xfrm>
                <a:off x="0" y="3648641"/>
                <a:ext cx="7560000" cy="0"/>
              </a:xfrm>
              <a:prstGeom prst="line">
                <a:avLst/>
              </a:prstGeom>
              <a:ln w="9525" cap="flat">
                <a:solidFill>
                  <a:srgbClr val="EB3E2B">
                    <a:alpha val="49804"/>
                  </a:srgbClr>
                </a:solidFill>
                <a:prstDash val="solid"/>
                <a:headEnd type="none" w="sm" len="sm"/>
                <a:tailEnd type="none" w="sm" len="sm"/>
              </a:ln>
            </p:spPr>
            <p:txBody>
              <a:bodyPr/>
              <a:lstStyle/>
              <a:p>
                <a:endParaRPr lang="en-US" dirty="0"/>
              </a:p>
            </p:txBody>
          </p:sp>
          <p:sp>
            <p:nvSpPr>
              <p:cNvPr id="21" name="AutoShape 21"/>
              <p:cNvSpPr/>
              <p:nvPr/>
            </p:nvSpPr>
            <p:spPr>
              <a:xfrm>
                <a:off x="0" y="5750200"/>
                <a:ext cx="7560000" cy="0"/>
              </a:xfrm>
              <a:prstGeom prst="line">
                <a:avLst/>
              </a:prstGeom>
              <a:ln w="9525" cap="flat">
                <a:solidFill>
                  <a:srgbClr val="EB3E2B">
                    <a:alpha val="49804"/>
                  </a:srgbClr>
                </a:solidFill>
                <a:prstDash val="solid"/>
                <a:headEnd type="none" w="sm" len="sm"/>
                <a:tailEnd type="none" w="sm" len="sm"/>
              </a:ln>
            </p:spPr>
            <p:txBody>
              <a:bodyPr/>
              <a:lstStyle/>
              <a:p>
                <a:endParaRPr lang="en-US" dirty="0"/>
              </a:p>
            </p:txBody>
          </p:sp>
          <p:sp>
            <p:nvSpPr>
              <p:cNvPr id="22" name="AutoShape 22"/>
              <p:cNvSpPr/>
              <p:nvPr/>
            </p:nvSpPr>
            <p:spPr>
              <a:xfrm>
                <a:off x="0" y="7857848"/>
                <a:ext cx="7560000" cy="0"/>
              </a:xfrm>
              <a:prstGeom prst="line">
                <a:avLst/>
              </a:prstGeom>
              <a:ln w="9525" cap="flat">
                <a:solidFill>
                  <a:srgbClr val="EB3E2B">
                    <a:alpha val="49804"/>
                  </a:srgbClr>
                </a:solidFill>
                <a:prstDash val="solid"/>
                <a:headEnd type="none" w="sm" len="sm"/>
                <a:tailEnd type="none" w="sm" len="sm"/>
              </a:ln>
            </p:spPr>
            <p:txBody>
              <a:bodyPr/>
              <a:lstStyle/>
              <a:p>
                <a:endParaRPr lang="en-US" dirty="0"/>
              </a:p>
            </p:txBody>
          </p:sp>
        </p:grpSp>
        <p:sp>
          <p:nvSpPr>
            <p:cNvPr id="2" name="TextBox 2"/>
            <p:cNvSpPr txBox="1"/>
            <p:nvPr/>
          </p:nvSpPr>
          <p:spPr>
            <a:xfrm>
              <a:off x="964254" y="578967"/>
              <a:ext cx="6001780" cy="659989"/>
            </a:xfrm>
            <a:prstGeom prst="rect">
              <a:avLst/>
            </a:prstGeom>
          </p:spPr>
          <p:txBody>
            <a:bodyPr lIns="0" tIns="0" rIns="0" bIns="0" rtlCol="0" anchor="t">
              <a:spAutoFit/>
            </a:bodyPr>
            <a:lstStyle/>
            <a:p>
              <a:pPr marL="0" lvl="0" indent="0" algn="r">
                <a:lnSpc>
                  <a:spcPts val="4987"/>
                </a:lnSpc>
                <a:spcBef>
                  <a:spcPct val="0"/>
                </a:spcBef>
              </a:pPr>
              <a:r>
                <a:rPr lang="en-US" sz="5000" b="1" dirty="0">
                  <a:solidFill>
                    <a:srgbClr val="0E732E"/>
                  </a:solidFill>
                  <a:latin typeface="Poppins" panose="00000500000000000000" pitchFamily="2" charset="0"/>
                </a:rPr>
                <a:t>Food &amp; Culinary</a:t>
              </a:r>
            </a:p>
          </p:txBody>
        </p:sp>
        <p:sp>
          <p:nvSpPr>
            <p:cNvPr id="23" name="TemplateLAB"/>
            <p:cNvSpPr/>
            <p:nvPr/>
          </p:nvSpPr>
          <p:spPr>
            <a:xfrm>
              <a:off x="6071941" y="10172119"/>
              <a:ext cx="732059" cy="120790"/>
            </a:xfrm>
            <a:custGeom>
              <a:avLst/>
              <a:gdLst/>
              <a:ahLst/>
              <a:cxnLst/>
              <a:rect l="l" t="t" r="r" b="b"/>
              <a:pathLst>
                <a:path w="732059" h="120790">
                  <a:moveTo>
                    <a:pt x="0" y="0"/>
                  </a:moveTo>
                  <a:lnTo>
                    <a:pt x="732059" y="0"/>
                  </a:lnTo>
                  <a:lnTo>
                    <a:pt x="732059" y="120789"/>
                  </a:lnTo>
                  <a:lnTo>
                    <a:pt x="0" y="12078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dirty="0"/>
            </a:p>
          </p:txBody>
        </p:sp>
      </p:grpSp>
    </p:spTree>
    <p:custDataLst>
      <p:tags r:id="rId1"/>
    </p:custData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E732E"/>
        </a:solidFill>
        <a:effectLst/>
      </p:bgPr>
    </p:bg>
    <p:spTree>
      <p:nvGrpSpPr>
        <p:cNvPr id="1" name=""/>
        <p:cNvGrpSpPr/>
        <p:nvPr/>
      </p:nvGrpSpPr>
      <p:grpSpPr>
        <a:xfrm>
          <a:off x="0" y="0"/>
          <a:ext cx="0" cy="0"/>
          <a:chOff x="0" y="0"/>
          <a:chExt cx="0" cy="0"/>
        </a:xfrm>
      </p:grpSpPr>
      <p:grpSp>
        <p:nvGrpSpPr>
          <p:cNvPr id="37" name="Group 5  - Page 7">
            <a:extLst>
              <a:ext uri="{FF2B5EF4-FFF2-40B4-BE49-F238E27FC236}">
                <a16:creationId xmlns:a16="http://schemas.microsoft.com/office/drawing/2014/main" id="{CCBED152-571D-7F99-EA38-0600D99BAA47}"/>
              </a:ext>
            </a:extLst>
          </p:cNvPr>
          <p:cNvGrpSpPr/>
          <p:nvPr/>
        </p:nvGrpSpPr>
        <p:grpSpPr>
          <a:xfrm>
            <a:off x="0" y="0"/>
            <a:ext cx="7556500" cy="10693400"/>
            <a:chOff x="0" y="0"/>
            <a:chExt cx="7556500" cy="10693400"/>
          </a:xfrm>
        </p:grpSpPr>
        <p:sp>
          <p:nvSpPr>
            <p:cNvPr id="29" name="Background">
              <a:extLst>
                <a:ext uri="{FF2B5EF4-FFF2-40B4-BE49-F238E27FC236}">
                  <a16:creationId xmlns:a16="http://schemas.microsoft.com/office/drawing/2014/main" id="{8AC70988-7AF9-C9E2-10FF-C0A05A304155}"/>
                </a:ext>
              </a:extLst>
            </p:cNvPr>
            <p:cNvSpPr>
              <a:spLocks noGrp="1" noRot="1" noMove="1" noResize="1" noEditPoints="1" noAdjustHandles="1" noChangeArrowheads="1" noChangeShapeType="1"/>
            </p:cNvSpPr>
            <p:nvPr/>
          </p:nvSpPr>
          <p:spPr>
            <a:xfrm>
              <a:off x="0" y="0"/>
              <a:ext cx="7556500" cy="10693400"/>
            </a:xfrm>
            <a:prstGeom prst="rect">
              <a:avLst/>
            </a:prstGeom>
            <a:solidFill>
              <a:srgbClr val="0E732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rmAutofit/>
            </a:bodyPr>
            <a:lstStyle/>
            <a:p>
              <a:pPr algn="ctr"/>
              <a:endParaRPr lang="en-US"/>
            </a:p>
          </p:txBody>
        </p:sp>
        <p:sp>
          <p:nvSpPr>
            <p:cNvPr id="3" name="TextBox 3"/>
            <p:cNvSpPr txBox="1"/>
            <p:nvPr/>
          </p:nvSpPr>
          <p:spPr>
            <a:xfrm>
              <a:off x="3768555" y="10144467"/>
              <a:ext cx="3035445" cy="155492"/>
            </a:xfrm>
            <a:prstGeom prst="rect">
              <a:avLst/>
            </a:prstGeom>
          </p:spPr>
          <p:txBody>
            <a:bodyPr lIns="0" tIns="0" rIns="0" bIns="0" rtlCol="0" anchor="t">
              <a:spAutoFit/>
            </a:bodyPr>
            <a:lstStyle/>
            <a:p>
              <a:pPr marL="0" lvl="0" indent="0" algn="r">
                <a:lnSpc>
                  <a:spcPts val="1260"/>
                </a:lnSpc>
                <a:spcBef>
                  <a:spcPct val="0"/>
                </a:spcBef>
              </a:pPr>
              <a:r>
                <a:rPr lang="en-US" sz="900" dirty="0">
                  <a:solidFill>
                    <a:srgbClr val="FFFFFF"/>
                  </a:solidFill>
                  <a:latin typeface="Poppins"/>
                  <a:ea typeface="Poppins"/>
                </a:rPr>
                <a:t>DISCOV﻿ER ITALY | </a:t>
              </a:r>
              <a:r>
                <a:rPr lang="en-US" sz="900" b="1" dirty="0">
                  <a:solidFill>
                    <a:srgbClr val="FFFFFF"/>
                  </a:solidFill>
                  <a:latin typeface="Poppins" panose="00000500000000000000" pitchFamily="2" charset="0"/>
                </a:rPr>
                <a:t>PAGE 7</a:t>
              </a:r>
            </a:p>
          </p:txBody>
        </p:sp>
        <p:grpSp>
          <p:nvGrpSpPr>
            <p:cNvPr id="36" name="Group 35">
              <a:extLst>
                <a:ext uri="{FF2B5EF4-FFF2-40B4-BE49-F238E27FC236}">
                  <a16:creationId xmlns:a16="http://schemas.microsoft.com/office/drawing/2014/main" id="{1799A5B4-D003-D1E2-62DF-911C9AF24939}"/>
                </a:ext>
              </a:extLst>
            </p:cNvPr>
            <p:cNvGrpSpPr/>
            <p:nvPr/>
          </p:nvGrpSpPr>
          <p:grpSpPr>
            <a:xfrm>
              <a:off x="756000" y="2596931"/>
              <a:ext cx="6048000" cy="5825772"/>
              <a:chOff x="756000" y="2596931"/>
              <a:chExt cx="6048000" cy="5825772"/>
            </a:xfrm>
          </p:grpSpPr>
          <p:sp>
            <p:nvSpPr>
              <p:cNvPr id="4" name="AutoShape 4"/>
              <p:cNvSpPr/>
              <p:nvPr/>
            </p:nvSpPr>
            <p:spPr>
              <a:xfrm>
                <a:off x="756000" y="8422703"/>
                <a:ext cx="6048000" cy="0"/>
              </a:xfrm>
              <a:prstGeom prst="line">
                <a:avLst/>
              </a:prstGeom>
              <a:ln w="9525" cap="flat">
                <a:solidFill>
                  <a:srgbClr val="FFFFFF"/>
                </a:solidFill>
                <a:prstDash val="solid"/>
                <a:headEnd type="none" w="sm" len="sm"/>
                <a:tailEnd type="none" w="sm" len="sm"/>
              </a:ln>
            </p:spPr>
            <p:txBody>
              <a:bodyPr/>
              <a:lstStyle/>
              <a:p>
                <a:endParaRPr lang="en-US" dirty="0"/>
              </a:p>
            </p:txBody>
          </p:sp>
          <p:sp>
            <p:nvSpPr>
              <p:cNvPr id="5" name="AutoShape 5"/>
              <p:cNvSpPr/>
              <p:nvPr/>
            </p:nvSpPr>
            <p:spPr>
              <a:xfrm>
                <a:off x="756000" y="2596931"/>
                <a:ext cx="6048000" cy="0"/>
              </a:xfrm>
              <a:prstGeom prst="line">
                <a:avLst/>
              </a:prstGeom>
              <a:ln w="9525" cap="flat">
                <a:solidFill>
                  <a:srgbClr val="FFFFFF"/>
                </a:solidFill>
                <a:prstDash val="solid"/>
                <a:headEnd type="none" w="sm" len="sm"/>
                <a:tailEnd type="none" w="sm" len="sm"/>
              </a:ln>
            </p:spPr>
            <p:txBody>
              <a:bodyPr/>
              <a:lstStyle/>
              <a:p>
                <a:endParaRPr lang="en-US" dirty="0"/>
              </a:p>
            </p:txBody>
          </p:sp>
          <p:sp>
            <p:nvSpPr>
              <p:cNvPr id="6" name="AutoShape 6"/>
              <p:cNvSpPr/>
              <p:nvPr/>
            </p:nvSpPr>
            <p:spPr>
              <a:xfrm>
                <a:off x="756000" y="3762085"/>
                <a:ext cx="6048000" cy="0"/>
              </a:xfrm>
              <a:prstGeom prst="line">
                <a:avLst/>
              </a:prstGeom>
              <a:ln w="9525" cap="flat">
                <a:solidFill>
                  <a:srgbClr val="FFFFFF"/>
                </a:solidFill>
                <a:prstDash val="solid"/>
                <a:headEnd type="none" w="sm" len="sm"/>
                <a:tailEnd type="none" w="sm" len="sm"/>
              </a:ln>
            </p:spPr>
            <p:txBody>
              <a:bodyPr/>
              <a:lstStyle/>
              <a:p>
                <a:endParaRPr lang="en-US" dirty="0"/>
              </a:p>
            </p:txBody>
          </p:sp>
          <p:sp>
            <p:nvSpPr>
              <p:cNvPr id="7" name="AutoShape 7"/>
              <p:cNvSpPr/>
              <p:nvPr/>
            </p:nvSpPr>
            <p:spPr>
              <a:xfrm>
                <a:off x="756000" y="6092394"/>
                <a:ext cx="6048000" cy="0"/>
              </a:xfrm>
              <a:prstGeom prst="line">
                <a:avLst/>
              </a:prstGeom>
              <a:ln w="9525" cap="flat">
                <a:solidFill>
                  <a:srgbClr val="FFFFFF"/>
                </a:solidFill>
                <a:prstDash val="solid"/>
                <a:headEnd type="none" w="sm" len="sm"/>
                <a:tailEnd type="none" w="sm" len="sm"/>
              </a:ln>
            </p:spPr>
            <p:txBody>
              <a:bodyPr/>
              <a:lstStyle/>
              <a:p>
                <a:endParaRPr lang="en-US" dirty="0"/>
              </a:p>
            </p:txBody>
          </p:sp>
          <p:sp>
            <p:nvSpPr>
              <p:cNvPr id="8" name="AutoShape 8"/>
              <p:cNvSpPr/>
              <p:nvPr/>
            </p:nvSpPr>
            <p:spPr>
              <a:xfrm>
                <a:off x="756000" y="4927240"/>
                <a:ext cx="6048000" cy="0"/>
              </a:xfrm>
              <a:prstGeom prst="line">
                <a:avLst/>
              </a:prstGeom>
              <a:ln w="9525" cap="flat">
                <a:solidFill>
                  <a:srgbClr val="FFFFFF"/>
                </a:solidFill>
                <a:prstDash val="solid"/>
                <a:headEnd type="none" w="sm" len="sm"/>
                <a:tailEnd type="none" w="sm" len="sm"/>
              </a:ln>
            </p:spPr>
            <p:txBody>
              <a:bodyPr/>
              <a:lstStyle/>
              <a:p>
                <a:endParaRPr lang="en-US" dirty="0"/>
              </a:p>
            </p:txBody>
          </p:sp>
          <p:sp>
            <p:nvSpPr>
              <p:cNvPr id="9" name="AutoShape 9"/>
              <p:cNvSpPr/>
              <p:nvPr/>
            </p:nvSpPr>
            <p:spPr>
              <a:xfrm>
                <a:off x="756000" y="7257549"/>
                <a:ext cx="6048000" cy="0"/>
              </a:xfrm>
              <a:prstGeom prst="line">
                <a:avLst/>
              </a:prstGeom>
              <a:ln w="9525" cap="flat">
                <a:solidFill>
                  <a:srgbClr val="FFFFFF"/>
                </a:solidFill>
                <a:prstDash val="solid"/>
                <a:headEnd type="none" w="sm" len="sm"/>
                <a:tailEnd type="none" w="sm" len="sm"/>
              </a:ln>
            </p:spPr>
            <p:txBody>
              <a:bodyPr/>
              <a:lstStyle/>
              <a:p>
                <a:endParaRPr lang="en-US" dirty="0"/>
              </a:p>
            </p:txBody>
          </p:sp>
        </p:grpSp>
        <p:grpSp>
          <p:nvGrpSpPr>
            <p:cNvPr id="35" name="Group 34">
              <a:extLst>
                <a:ext uri="{FF2B5EF4-FFF2-40B4-BE49-F238E27FC236}">
                  <a16:creationId xmlns:a16="http://schemas.microsoft.com/office/drawing/2014/main" id="{BB373E39-86C9-6CD8-FB05-4416AC8C24C8}"/>
                </a:ext>
              </a:extLst>
            </p:cNvPr>
            <p:cNvGrpSpPr/>
            <p:nvPr/>
          </p:nvGrpSpPr>
          <p:grpSpPr>
            <a:xfrm>
              <a:off x="756000" y="2069132"/>
              <a:ext cx="6048000" cy="7274491"/>
              <a:chOff x="756000" y="2069132"/>
              <a:chExt cx="6048000" cy="7274491"/>
            </a:xfrm>
          </p:grpSpPr>
          <p:grpSp>
            <p:nvGrpSpPr>
              <p:cNvPr id="31" name="Group 30">
                <a:extLst>
                  <a:ext uri="{FF2B5EF4-FFF2-40B4-BE49-F238E27FC236}">
                    <a16:creationId xmlns:a16="http://schemas.microsoft.com/office/drawing/2014/main" id="{4854E31C-6B71-FF94-DB09-ADAF3F0C60C4}"/>
                  </a:ext>
                </a:extLst>
              </p:cNvPr>
              <p:cNvGrpSpPr/>
              <p:nvPr/>
            </p:nvGrpSpPr>
            <p:grpSpPr>
              <a:xfrm>
                <a:off x="756000" y="4057833"/>
                <a:ext cx="6048000" cy="573659"/>
                <a:chOff x="756000" y="4071382"/>
                <a:chExt cx="6048000" cy="573659"/>
              </a:xfrm>
            </p:grpSpPr>
            <p:sp>
              <p:nvSpPr>
                <p:cNvPr id="10" name="TextBox 10"/>
                <p:cNvSpPr txBox="1"/>
                <p:nvPr/>
              </p:nvSpPr>
              <p:spPr>
                <a:xfrm>
                  <a:off x="756000" y="4071382"/>
                  <a:ext cx="3585846" cy="232051"/>
                </a:xfrm>
                <a:prstGeom prst="rect">
                  <a:avLst/>
                </a:prstGeom>
              </p:spPr>
              <p:txBody>
                <a:bodyPr lIns="0" tIns="0" rIns="0" bIns="0" rtlCol="0" anchor="t">
                  <a:spAutoFit/>
                </a:bodyPr>
                <a:lstStyle/>
                <a:p>
                  <a:pPr marL="0" lvl="0" indent="0" algn="l">
                    <a:lnSpc>
                      <a:spcPts val="1922"/>
                    </a:lnSpc>
                    <a:spcBef>
                      <a:spcPct val="0"/>
                    </a:spcBef>
                  </a:pPr>
                  <a:r>
                    <a:rPr lang="en-US" sz="1350" b="1" spc="68" dirty="0">
                      <a:solidFill>
                        <a:srgbClr val="FFFFFF"/>
                      </a:solidFill>
                      <a:latin typeface="Poppins" panose="00000500000000000000" pitchFamily="2" charset="0"/>
                    </a:rPr>
                    <a:t>Transportation</a:t>
                  </a:r>
                </a:p>
              </p:txBody>
            </p:sp>
            <p:sp>
              <p:nvSpPr>
                <p:cNvPr id="11" name="TextBox 11"/>
                <p:cNvSpPr txBox="1"/>
                <p:nvPr/>
              </p:nvSpPr>
              <p:spPr>
                <a:xfrm>
                  <a:off x="5652702" y="4071382"/>
                  <a:ext cx="1151298" cy="232051"/>
                </a:xfrm>
                <a:prstGeom prst="rect">
                  <a:avLst/>
                </a:prstGeom>
              </p:spPr>
              <p:txBody>
                <a:bodyPr lIns="0" tIns="0" rIns="0" bIns="0" rtlCol="0" anchor="t">
                  <a:spAutoFit/>
                </a:bodyPr>
                <a:lstStyle/>
                <a:p>
                  <a:pPr marL="0" lvl="0" indent="0" algn="r">
                    <a:lnSpc>
                      <a:spcPts val="1922"/>
                    </a:lnSpc>
                    <a:spcBef>
                      <a:spcPct val="0"/>
                    </a:spcBef>
                  </a:pPr>
                  <a:r>
                    <a:rPr lang="en-US" sz="1350" b="1" spc="68" dirty="0">
                      <a:solidFill>
                        <a:srgbClr val="FFFFFF"/>
                      </a:solidFill>
                      <a:latin typeface="Poppins" panose="00000500000000000000" pitchFamily="2" charset="0"/>
                    </a:rPr>
                    <a:t>~$1,500</a:t>
                  </a:r>
                </a:p>
              </p:txBody>
            </p:sp>
            <p:sp>
              <p:nvSpPr>
                <p:cNvPr id="12" name="TextBox 12"/>
                <p:cNvSpPr txBox="1"/>
                <p:nvPr/>
              </p:nvSpPr>
              <p:spPr>
                <a:xfrm>
                  <a:off x="756000" y="4386708"/>
                  <a:ext cx="3024000" cy="258333"/>
                </a:xfrm>
                <a:prstGeom prst="rect">
                  <a:avLst/>
                </a:prstGeom>
              </p:spPr>
              <p:txBody>
                <a:bodyPr lIns="0" tIns="0" rIns="0" bIns="0" rtlCol="0" anchor="t">
                  <a:spAutoFit/>
                </a:bodyPr>
                <a:lstStyle/>
                <a:p>
                  <a:pPr marL="0" lvl="0" indent="0" algn="l">
                    <a:lnSpc>
                      <a:spcPts val="1026"/>
                    </a:lnSpc>
                    <a:spcBef>
                      <a:spcPct val="0"/>
                    </a:spcBef>
                  </a:pPr>
                  <a:r>
                    <a:rPr lang="en-US" sz="750" spc="36" dirty="0">
                      <a:solidFill>
                        <a:srgbClr val="FFFFFF"/>
                      </a:solidFill>
                      <a:latin typeface="Poppins"/>
                    </a:rPr>
                    <a:t>This covers flights, local transportation, and possibly car rentals or train tickets for exploring various destinations</a:t>
                  </a:r>
                </a:p>
              </p:txBody>
            </p:sp>
          </p:grpSp>
          <p:grpSp>
            <p:nvGrpSpPr>
              <p:cNvPr id="32" name="Group 31">
                <a:extLst>
                  <a:ext uri="{FF2B5EF4-FFF2-40B4-BE49-F238E27FC236}">
                    <a16:creationId xmlns:a16="http://schemas.microsoft.com/office/drawing/2014/main" id="{F3F05BCB-2FB4-D339-DFEF-3709BC61CAAF}"/>
                  </a:ext>
                </a:extLst>
              </p:cNvPr>
              <p:cNvGrpSpPr/>
              <p:nvPr/>
            </p:nvGrpSpPr>
            <p:grpSpPr>
              <a:xfrm>
                <a:off x="756000" y="5222988"/>
                <a:ext cx="6048000" cy="573658"/>
                <a:chOff x="756000" y="5262486"/>
                <a:chExt cx="6048000" cy="573658"/>
              </a:xfrm>
            </p:grpSpPr>
            <p:sp>
              <p:nvSpPr>
                <p:cNvPr id="13" name="TextBox 13"/>
                <p:cNvSpPr txBox="1"/>
                <p:nvPr/>
              </p:nvSpPr>
              <p:spPr>
                <a:xfrm>
                  <a:off x="756000" y="5262486"/>
                  <a:ext cx="3585846" cy="232051"/>
                </a:xfrm>
                <a:prstGeom prst="rect">
                  <a:avLst/>
                </a:prstGeom>
              </p:spPr>
              <p:txBody>
                <a:bodyPr lIns="0" tIns="0" rIns="0" bIns="0" rtlCol="0" anchor="t">
                  <a:spAutoFit/>
                </a:bodyPr>
                <a:lstStyle/>
                <a:p>
                  <a:pPr marL="0" lvl="0" indent="0" algn="l">
                    <a:lnSpc>
                      <a:spcPts val="1922"/>
                    </a:lnSpc>
                    <a:spcBef>
                      <a:spcPct val="0"/>
                    </a:spcBef>
                  </a:pPr>
                  <a:r>
                    <a:rPr lang="en-US" sz="1350" b="1" spc="68" dirty="0">
                      <a:solidFill>
                        <a:srgbClr val="FFFFFF"/>
                      </a:solidFill>
                      <a:latin typeface="Poppins" panose="00000500000000000000" pitchFamily="2" charset="0"/>
                    </a:rPr>
                    <a:t>Food and Dining</a:t>
                  </a:r>
                </a:p>
              </p:txBody>
            </p:sp>
            <p:sp>
              <p:nvSpPr>
                <p:cNvPr id="14" name="TextBox 14"/>
                <p:cNvSpPr txBox="1"/>
                <p:nvPr/>
              </p:nvSpPr>
              <p:spPr>
                <a:xfrm>
                  <a:off x="5652702" y="5262486"/>
                  <a:ext cx="1151298" cy="232051"/>
                </a:xfrm>
                <a:prstGeom prst="rect">
                  <a:avLst/>
                </a:prstGeom>
              </p:spPr>
              <p:txBody>
                <a:bodyPr lIns="0" tIns="0" rIns="0" bIns="0" rtlCol="0" anchor="t">
                  <a:spAutoFit/>
                </a:bodyPr>
                <a:lstStyle/>
                <a:p>
                  <a:pPr marL="0" lvl="0" indent="0" algn="r">
                    <a:lnSpc>
                      <a:spcPts val="1922"/>
                    </a:lnSpc>
                    <a:spcBef>
                      <a:spcPct val="0"/>
                    </a:spcBef>
                  </a:pPr>
                  <a:r>
                    <a:rPr lang="en-US" sz="1373" b="1" spc="68" dirty="0">
                      <a:solidFill>
                        <a:srgbClr val="FFFFFF"/>
                      </a:solidFill>
                      <a:latin typeface="Poppins" panose="00000500000000000000" pitchFamily="2" charset="0"/>
                    </a:rPr>
                    <a:t>~$800</a:t>
                  </a:r>
                </a:p>
              </p:txBody>
            </p:sp>
            <p:sp>
              <p:nvSpPr>
                <p:cNvPr id="15" name="TextBox 15"/>
                <p:cNvSpPr txBox="1"/>
                <p:nvPr/>
              </p:nvSpPr>
              <p:spPr>
                <a:xfrm>
                  <a:off x="756000" y="5577811"/>
                  <a:ext cx="3454574" cy="258333"/>
                </a:xfrm>
                <a:prstGeom prst="rect">
                  <a:avLst/>
                </a:prstGeom>
              </p:spPr>
              <p:txBody>
                <a:bodyPr lIns="0" tIns="0" rIns="0" bIns="0" rtlCol="0" anchor="t">
                  <a:spAutoFit/>
                </a:bodyPr>
                <a:lstStyle/>
                <a:p>
                  <a:pPr marL="0" lvl="0" indent="0" algn="l">
                    <a:lnSpc>
                      <a:spcPts val="1026"/>
                    </a:lnSpc>
                    <a:spcBef>
                      <a:spcPct val="0"/>
                    </a:spcBef>
                  </a:pPr>
                  <a:r>
                    <a:rPr lang="en-US" sz="750" spc="36" dirty="0">
                      <a:solidFill>
                        <a:srgbClr val="FFFFFF"/>
                      </a:solidFill>
                      <a:latin typeface="Poppins"/>
                    </a:rPr>
                    <a:t>Sampling local cuisines, dining out, and occasional snacks contribute to the overall cost of sustenance during the trip</a:t>
                  </a:r>
                </a:p>
              </p:txBody>
            </p:sp>
          </p:grpSp>
          <p:grpSp>
            <p:nvGrpSpPr>
              <p:cNvPr id="33" name="Group 32">
                <a:extLst>
                  <a:ext uri="{FF2B5EF4-FFF2-40B4-BE49-F238E27FC236}">
                    <a16:creationId xmlns:a16="http://schemas.microsoft.com/office/drawing/2014/main" id="{51287C53-38CC-DD68-161B-77E49D330B72}"/>
                  </a:ext>
                </a:extLst>
              </p:cNvPr>
              <p:cNvGrpSpPr/>
              <p:nvPr/>
            </p:nvGrpSpPr>
            <p:grpSpPr>
              <a:xfrm>
                <a:off x="756000" y="6388142"/>
                <a:ext cx="6048000" cy="573659"/>
                <a:chOff x="756000" y="6453589"/>
                <a:chExt cx="6048000" cy="573659"/>
              </a:xfrm>
            </p:grpSpPr>
            <p:sp>
              <p:nvSpPr>
                <p:cNvPr id="16" name="TextBox 16"/>
                <p:cNvSpPr txBox="1"/>
                <p:nvPr/>
              </p:nvSpPr>
              <p:spPr>
                <a:xfrm>
                  <a:off x="756000" y="6453589"/>
                  <a:ext cx="3585846" cy="232051"/>
                </a:xfrm>
                <a:prstGeom prst="rect">
                  <a:avLst/>
                </a:prstGeom>
              </p:spPr>
              <p:txBody>
                <a:bodyPr lIns="0" tIns="0" rIns="0" bIns="0" rtlCol="0" anchor="t">
                  <a:spAutoFit/>
                </a:bodyPr>
                <a:lstStyle/>
                <a:p>
                  <a:pPr marL="0" lvl="0" indent="0" algn="l">
                    <a:lnSpc>
                      <a:spcPts val="1922"/>
                    </a:lnSpc>
                    <a:spcBef>
                      <a:spcPct val="0"/>
                    </a:spcBef>
                  </a:pPr>
                  <a:r>
                    <a:rPr lang="en-US" sz="1350" b="1" spc="68" dirty="0">
                      <a:solidFill>
                        <a:srgbClr val="FFFFFF"/>
                      </a:solidFill>
                      <a:latin typeface="Poppins" panose="00000500000000000000" pitchFamily="2" charset="0"/>
                    </a:rPr>
                    <a:t>Sightseeing and Activities</a:t>
                  </a:r>
                </a:p>
              </p:txBody>
            </p:sp>
            <p:sp>
              <p:nvSpPr>
                <p:cNvPr id="17" name="TextBox 17"/>
                <p:cNvSpPr txBox="1"/>
                <p:nvPr/>
              </p:nvSpPr>
              <p:spPr>
                <a:xfrm>
                  <a:off x="5652702" y="6453589"/>
                  <a:ext cx="1151298" cy="232051"/>
                </a:xfrm>
                <a:prstGeom prst="rect">
                  <a:avLst/>
                </a:prstGeom>
              </p:spPr>
              <p:txBody>
                <a:bodyPr lIns="0" tIns="0" rIns="0" bIns="0" rtlCol="0" anchor="t">
                  <a:spAutoFit/>
                </a:bodyPr>
                <a:lstStyle/>
                <a:p>
                  <a:pPr marL="0" lvl="0" indent="0" algn="r">
                    <a:lnSpc>
                      <a:spcPts val="1922"/>
                    </a:lnSpc>
                    <a:spcBef>
                      <a:spcPct val="0"/>
                    </a:spcBef>
                  </a:pPr>
                  <a:r>
                    <a:rPr lang="en-US" sz="1350" b="1" spc="68" dirty="0">
                      <a:solidFill>
                        <a:srgbClr val="FFFFFF"/>
                      </a:solidFill>
                      <a:latin typeface="Poppins" panose="00000500000000000000" pitchFamily="2" charset="0"/>
                    </a:rPr>
                    <a:t>~$500</a:t>
                  </a:r>
                </a:p>
              </p:txBody>
            </p:sp>
            <p:sp>
              <p:nvSpPr>
                <p:cNvPr id="18" name="TextBox 18"/>
                <p:cNvSpPr txBox="1"/>
                <p:nvPr/>
              </p:nvSpPr>
              <p:spPr>
                <a:xfrm>
                  <a:off x="756000" y="6768915"/>
                  <a:ext cx="3155739" cy="258333"/>
                </a:xfrm>
                <a:prstGeom prst="rect">
                  <a:avLst/>
                </a:prstGeom>
              </p:spPr>
              <p:txBody>
                <a:bodyPr lIns="0" tIns="0" rIns="0" bIns="0" rtlCol="0" anchor="t">
                  <a:spAutoFit/>
                </a:bodyPr>
                <a:lstStyle/>
                <a:p>
                  <a:pPr marL="0" lvl="0" indent="0" algn="l">
                    <a:lnSpc>
                      <a:spcPts val="1026"/>
                    </a:lnSpc>
                    <a:spcBef>
                      <a:spcPct val="0"/>
                    </a:spcBef>
                  </a:pPr>
                  <a:r>
                    <a:rPr lang="en-US" sz="750" spc="36" dirty="0">
                      <a:solidFill>
                        <a:srgbClr val="FFFFFF"/>
                      </a:solidFill>
                      <a:latin typeface="Poppins"/>
                    </a:rPr>
                    <a:t>Entrance fees to museums, attractions, guided tours, and other activities add up to the expense of exploring Italy</a:t>
                  </a:r>
                </a:p>
              </p:txBody>
            </p:sp>
          </p:grpSp>
          <p:grpSp>
            <p:nvGrpSpPr>
              <p:cNvPr id="34" name="Group 33">
                <a:extLst>
                  <a:ext uri="{FF2B5EF4-FFF2-40B4-BE49-F238E27FC236}">
                    <a16:creationId xmlns:a16="http://schemas.microsoft.com/office/drawing/2014/main" id="{122595D4-70DA-3D7D-EA23-0B4B9E599D23}"/>
                  </a:ext>
                </a:extLst>
              </p:cNvPr>
              <p:cNvGrpSpPr/>
              <p:nvPr/>
            </p:nvGrpSpPr>
            <p:grpSpPr>
              <a:xfrm>
                <a:off x="756000" y="7553297"/>
                <a:ext cx="6048000" cy="573658"/>
                <a:chOff x="756000" y="7644693"/>
                <a:chExt cx="6048000" cy="573658"/>
              </a:xfrm>
            </p:grpSpPr>
            <p:sp>
              <p:nvSpPr>
                <p:cNvPr id="19" name="TextBox 19"/>
                <p:cNvSpPr txBox="1"/>
                <p:nvPr/>
              </p:nvSpPr>
              <p:spPr>
                <a:xfrm>
                  <a:off x="756000" y="7644693"/>
                  <a:ext cx="3585846" cy="232051"/>
                </a:xfrm>
                <a:prstGeom prst="rect">
                  <a:avLst/>
                </a:prstGeom>
              </p:spPr>
              <p:txBody>
                <a:bodyPr lIns="0" tIns="0" rIns="0" bIns="0" rtlCol="0" anchor="t">
                  <a:spAutoFit/>
                </a:bodyPr>
                <a:lstStyle/>
                <a:p>
                  <a:pPr marL="0" lvl="0" indent="0" algn="l">
                    <a:lnSpc>
                      <a:spcPts val="1922"/>
                    </a:lnSpc>
                    <a:spcBef>
                      <a:spcPct val="0"/>
                    </a:spcBef>
                  </a:pPr>
                  <a:r>
                    <a:rPr lang="en-US" sz="1350" b="1" spc="68" dirty="0">
                      <a:solidFill>
                        <a:srgbClr val="FFFFFF"/>
                      </a:solidFill>
                      <a:latin typeface="Poppins" panose="00000500000000000000" pitchFamily="2" charset="0"/>
                    </a:rPr>
                    <a:t>Miscellaneous and Souvenirs</a:t>
                  </a:r>
                </a:p>
              </p:txBody>
            </p:sp>
            <p:sp>
              <p:nvSpPr>
                <p:cNvPr id="20" name="TextBox 20"/>
                <p:cNvSpPr txBox="1"/>
                <p:nvPr/>
              </p:nvSpPr>
              <p:spPr>
                <a:xfrm>
                  <a:off x="5652702" y="7644693"/>
                  <a:ext cx="1151298" cy="232051"/>
                </a:xfrm>
                <a:prstGeom prst="rect">
                  <a:avLst/>
                </a:prstGeom>
              </p:spPr>
              <p:txBody>
                <a:bodyPr lIns="0" tIns="0" rIns="0" bIns="0" rtlCol="0" anchor="t">
                  <a:spAutoFit/>
                </a:bodyPr>
                <a:lstStyle/>
                <a:p>
                  <a:pPr marL="0" lvl="0" indent="0" algn="r">
                    <a:lnSpc>
                      <a:spcPts val="1922"/>
                    </a:lnSpc>
                    <a:spcBef>
                      <a:spcPct val="0"/>
                    </a:spcBef>
                  </a:pPr>
                  <a:r>
                    <a:rPr lang="en-US" sz="1350" b="1" spc="68" dirty="0">
                      <a:solidFill>
                        <a:srgbClr val="FFFFFF"/>
                      </a:solidFill>
                      <a:latin typeface="Poppins" panose="00000500000000000000" pitchFamily="2" charset="0"/>
                    </a:rPr>
                    <a:t>~$300</a:t>
                  </a:r>
                </a:p>
              </p:txBody>
            </p:sp>
            <p:sp>
              <p:nvSpPr>
                <p:cNvPr id="21" name="TextBox 21"/>
                <p:cNvSpPr txBox="1"/>
                <p:nvPr/>
              </p:nvSpPr>
              <p:spPr>
                <a:xfrm>
                  <a:off x="756000" y="7960018"/>
                  <a:ext cx="3320382" cy="258333"/>
                </a:xfrm>
                <a:prstGeom prst="rect">
                  <a:avLst/>
                </a:prstGeom>
              </p:spPr>
              <p:txBody>
                <a:bodyPr lIns="0" tIns="0" rIns="0" bIns="0" rtlCol="0" anchor="t">
                  <a:spAutoFit/>
                </a:bodyPr>
                <a:lstStyle/>
                <a:p>
                  <a:pPr marL="0" lvl="0" indent="0" algn="l">
                    <a:lnSpc>
                      <a:spcPts val="1026"/>
                    </a:lnSpc>
                    <a:spcBef>
                      <a:spcPct val="0"/>
                    </a:spcBef>
                  </a:pPr>
                  <a:r>
                    <a:rPr lang="en-US" sz="750" spc="36" dirty="0">
                      <a:solidFill>
                        <a:srgbClr val="FFFFFF"/>
                      </a:solidFill>
                      <a:latin typeface="Poppins"/>
                    </a:rPr>
                    <a:t>Unexpected expenses, souvenirs, and small indulgences contribute to the miscellaneous category in the overall budget</a:t>
                  </a:r>
                </a:p>
              </p:txBody>
            </p:sp>
          </p:grpSp>
          <p:sp>
            <p:nvSpPr>
              <p:cNvPr id="22" name="TextBox 22"/>
              <p:cNvSpPr txBox="1"/>
              <p:nvPr/>
            </p:nvSpPr>
            <p:spPr>
              <a:xfrm>
                <a:off x="3218154" y="9112406"/>
                <a:ext cx="3585846" cy="231217"/>
              </a:xfrm>
              <a:prstGeom prst="rect">
                <a:avLst/>
              </a:prstGeom>
            </p:spPr>
            <p:txBody>
              <a:bodyPr lIns="0" tIns="0" rIns="0" bIns="0" rtlCol="0" anchor="t">
                <a:spAutoFit/>
              </a:bodyPr>
              <a:lstStyle/>
              <a:p>
                <a:pPr marL="0" lvl="0" indent="0" algn="r">
                  <a:lnSpc>
                    <a:spcPts val="1922"/>
                  </a:lnSpc>
                  <a:spcBef>
                    <a:spcPct val="0"/>
                  </a:spcBef>
                </a:pPr>
                <a:r>
                  <a:rPr lang="en-US" sz="1350" u="none" strike="noStrike" spc="68" dirty="0">
                    <a:solidFill>
                      <a:srgbClr val="FFFFFF"/>
                    </a:solidFill>
                    <a:latin typeface="Poppins"/>
                  </a:rPr>
                  <a:t>for 1 person</a:t>
                </a:r>
              </a:p>
            </p:txBody>
          </p:sp>
          <p:grpSp>
            <p:nvGrpSpPr>
              <p:cNvPr id="30" name="Group 29">
                <a:extLst>
                  <a:ext uri="{FF2B5EF4-FFF2-40B4-BE49-F238E27FC236}">
                    <a16:creationId xmlns:a16="http://schemas.microsoft.com/office/drawing/2014/main" id="{307301D5-92DF-21CA-FDFD-94840E300CFD}"/>
                  </a:ext>
                </a:extLst>
              </p:cNvPr>
              <p:cNvGrpSpPr/>
              <p:nvPr/>
            </p:nvGrpSpPr>
            <p:grpSpPr>
              <a:xfrm>
                <a:off x="756000" y="2892679"/>
                <a:ext cx="6048000" cy="573658"/>
                <a:chOff x="756000" y="2880279"/>
                <a:chExt cx="6048000" cy="573658"/>
              </a:xfrm>
            </p:grpSpPr>
            <p:sp>
              <p:nvSpPr>
                <p:cNvPr id="23" name="TextBox 23"/>
                <p:cNvSpPr txBox="1"/>
                <p:nvPr/>
              </p:nvSpPr>
              <p:spPr>
                <a:xfrm>
                  <a:off x="756000" y="2880279"/>
                  <a:ext cx="3585846" cy="232051"/>
                </a:xfrm>
                <a:prstGeom prst="rect">
                  <a:avLst/>
                </a:prstGeom>
              </p:spPr>
              <p:txBody>
                <a:bodyPr lIns="0" tIns="0" rIns="0" bIns="0" rtlCol="0" anchor="t">
                  <a:spAutoFit/>
                </a:bodyPr>
                <a:lstStyle/>
                <a:p>
                  <a:pPr marL="0" lvl="0" indent="0" algn="l">
                    <a:lnSpc>
                      <a:spcPts val="1922"/>
                    </a:lnSpc>
                    <a:spcBef>
                      <a:spcPct val="0"/>
                    </a:spcBef>
                  </a:pPr>
                  <a:r>
                    <a:rPr lang="en-US" sz="1350" b="1" spc="68" dirty="0">
                      <a:solidFill>
                        <a:srgbClr val="FFFFFF"/>
                      </a:solidFill>
                      <a:latin typeface="Poppins" panose="00000500000000000000" pitchFamily="2" charset="0"/>
                    </a:rPr>
                    <a:t>Accommodation</a:t>
                  </a:r>
                </a:p>
              </p:txBody>
            </p:sp>
            <p:sp>
              <p:nvSpPr>
                <p:cNvPr id="24" name="TextBox 24"/>
                <p:cNvSpPr txBox="1"/>
                <p:nvPr/>
              </p:nvSpPr>
              <p:spPr>
                <a:xfrm>
                  <a:off x="5652702" y="2880279"/>
                  <a:ext cx="1151298" cy="232051"/>
                </a:xfrm>
                <a:prstGeom prst="rect">
                  <a:avLst/>
                </a:prstGeom>
              </p:spPr>
              <p:txBody>
                <a:bodyPr lIns="0" tIns="0" rIns="0" bIns="0" rtlCol="0" anchor="t">
                  <a:spAutoFit/>
                </a:bodyPr>
                <a:lstStyle/>
                <a:p>
                  <a:pPr marL="0" lvl="0" indent="0" algn="r">
                    <a:lnSpc>
                      <a:spcPts val="1922"/>
                    </a:lnSpc>
                    <a:spcBef>
                      <a:spcPct val="0"/>
                    </a:spcBef>
                  </a:pPr>
                  <a:r>
                    <a:rPr lang="en-US" sz="1350" b="1" spc="68" dirty="0">
                      <a:solidFill>
                        <a:srgbClr val="FFFFFF"/>
                      </a:solidFill>
                      <a:latin typeface="Poppins" panose="00000500000000000000" pitchFamily="2" charset="0"/>
                    </a:rPr>
                    <a:t>~$1,500</a:t>
                  </a:r>
                </a:p>
              </p:txBody>
            </p:sp>
            <p:sp>
              <p:nvSpPr>
                <p:cNvPr id="25" name="TextBox 25"/>
                <p:cNvSpPr txBox="1"/>
                <p:nvPr/>
              </p:nvSpPr>
              <p:spPr>
                <a:xfrm>
                  <a:off x="756000" y="3195604"/>
                  <a:ext cx="3024000" cy="258333"/>
                </a:xfrm>
                <a:prstGeom prst="rect">
                  <a:avLst/>
                </a:prstGeom>
              </p:spPr>
              <p:txBody>
                <a:bodyPr lIns="0" tIns="0" rIns="0" bIns="0" rtlCol="0" anchor="t">
                  <a:spAutoFit/>
                </a:bodyPr>
                <a:lstStyle/>
                <a:p>
                  <a:pPr marL="0" lvl="0" indent="0" algn="l">
                    <a:lnSpc>
                      <a:spcPts val="1026"/>
                    </a:lnSpc>
                    <a:spcBef>
                      <a:spcPct val="0"/>
                    </a:spcBef>
                  </a:pPr>
                  <a:r>
                    <a:rPr lang="en-US" sz="750" spc="36" dirty="0">
                      <a:solidFill>
                        <a:srgbClr val="FFFFFF"/>
                      </a:solidFill>
                      <a:latin typeface="Poppins"/>
                    </a:rPr>
                    <a:t>Small costs within this expense include nightly room rates, taxes, and any additional fees for amenities</a:t>
                  </a:r>
                </a:p>
              </p:txBody>
            </p:sp>
          </p:grpSp>
          <p:sp>
            <p:nvSpPr>
              <p:cNvPr id="26" name="TextBox 26"/>
              <p:cNvSpPr txBox="1"/>
              <p:nvPr/>
            </p:nvSpPr>
            <p:spPr>
              <a:xfrm>
                <a:off x="5293046" y="2069132"/>
                <a:ext cx="1510954" cy="232051"/>
              </a:xfrm>
              <a:prstGeom prst="rect">
                <a:avLst/>
              </a:prstGeom>
            </p:spPr>
            <p:txBody>
              <a:bodyPr lIns="0" tIns="0" rIns="0" bIns="0" rtlCol="0" anchor="t">
                <a:spAutoFit/>
              </a:bodyPr>
              <a:lstStyle/>
              <a:p>
                <a:pPr marL="0" lvl="0" indent="0" algn="r">
                  <a:lnSpc>
                    <a:spcPts val="1922"/>
                  </a:lnSpc>
                  <a:spcBef>
                    <a:spcPct val="0"/>
                  </a:spcBef>
                </a:pPr>
                <a:r>
                  <a:rPr lang="en-US" sz="1350" b="1" spc="68" dirty="0">
                    <a:solidFill>
                      <a:srgbClr val="FFFFFF"/>
                    </a:solidFill>
                    <a:latin typeface="Poppins" panose="00000500000000000000" pitchFamily="2" charset="0"/>
                  </a:rPr>
                  <a:t>Estimated cost</a:t>
                </a:r>
              </a:p>
            </p:txBody>
          </p:sp>
          <p:sp>
            <p:nvSpPr>
              <p:cNvPr id="27" name="TextBox 27"/>
              <p:cNvSpPr txBox="1"/>
              <p:nvPr/>
            </p:nvSpPr>
            <p:spPr>
              <a:xfrm>
                <a:off x="3911739" y="8718452"/>
                <a:ext cx="2892261" cy="441579"/>
              </a:xfrm>
              <a:prstGeom prst="rect">
                <a:avLst/>
              </a:prstGeom>
            </p:spPr>
            <p:txBody>
              <a:bodyPr lIns="0" tIns="0" rIns="0" bIns="0" rtlCol="0" anchor="t">
                <a:spAutoFit/>
              </a:bodyPr>
              <a:lstStyle/>
              <a:p>
                <a:pPr marL="0" lvl="0" indent="0" algn="r">
                  <a:lnSpc>
                    <a:spcPts val="3486"/>
                  </a:lnSpc>
                  <a:spcBef>
                    <a:spcPct val="0"/>
                  </a:spcBef>
                </a:pPr>
                <a:r>
                  <a:rPr lang="en-US" sz="2500" b="1" u="none" strike="noStrike" spc="124" dirty="0">
                    <a:solidFill>
                      <a:srgbClr val="FFFFFF"/>
                    </a:solidFill>
                    <a:latin typeface="Poppins" panose="00000500000000000000" pitchFamily="2" charset="0"/>
                  </a:rPr>
                  <a:t>$4600</a:t>
                </a:r>
              </a:p>
            </p:txBody>
          </p:sp>
        </p:grpSp>
        <p:sp>
          <p:nvSpPr>
            <p:cNvPr id="2" name="TextBox 2"/>
            <p:cNvSpPr txBox="1"/>
            <p:nvPr/>
          </p:nvSpPr>
          <p:spPr>
            <a:xfrm>
              <a:off x="756000" y="621698"/>
              <a:ext cx="6001780" cy="659989"/>
            </a:xfrm>
            <a:prstGeom prst="rect">
              <a:avLst/>
            </a:prstGeom>
          </p:spPr>
          <p:txBody>
            <a:bodyPr lIns="0" tIns="0" rIns="0" bIns="0" rtlCol="0" anchor="t">
              <a:spAutoFit/>
            </a:bodyPr>
            <a:lstStyle/>
            <a:p>
              <a:pPr marL="0" lvl="0" indent="0">
                <a:lnSpc>
                  <a:spcPts val="4987"/>
                </a:lnSpc>
                <a:spcBef>
                  <a:spcPct val="0"/>
                </a:spcBef>
              </a:pPr>
              <a:r>
                <a:rPr lang="en-US" sz="5000" b="1" dirty="0">
                  <a:solidFill>
                    <a:srgbClr val="FFFFFF"/>
                  </a:solidFill>
                  <a:latin typeface="Poppins" panose="00000500000000000000" pitchFamily="2" charset="0"/>
                </a:rPr>
                <a:t>Budgeting</a:t>
              </a:r>
            </a:p>
          </p:txBody>
        </p:sp>
        <p:sp>
          <p:nvSpPr>
            <p:cNvPr id="28" name="TemplateLAB"/>
            <p:cNvSpPr/>
            <p:nvPr/>
          </p:nvSpPr>
          <p:spPr>
            <a:xfrm>
              <a:off x="756000" y="10172119"/>
              <a:ext cx="732059" cy="120790"/>
            </a:xfrm>
            <a:custGeom>
              <a:avLst/>
              <a:gdLst/>
              <a:ahLst/>
              <a:cxnLst/>
              <a:rect l="l" t="t" r="r" b="b"/>
              <a:pathLst>
                <a:path w="732059" h="120790">
                  <a:moveTo>
                    <a:pt x="0" y="0"/>
                  </a:moveTo>
                  <a:lnTo>
                    <a:pt x="732059" y="0"/>
                  </a:lnTo>
                  <a:lnTo>
                    <a:pt x="732059" y="120789"/>
                  </a:lnTo>
                  <a:lnTo>
                    <a:pt x="0" y="12078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dirty="0"/>
            </a:p>
          </p:txBody>
        </p:sp>
      </p:grpSp>
    </p:spTree>
    <p:custDataLst>
      <p:tags r:id="rId1"/>
    </p:custData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5  - Page 8">
            <a:extLst>
              <a:ext uri="{FF2B5EF4-FFF2-40B4-BE49-F238E27FC236}">
                <a16:creationId xmlns:a16="http://schemas.microsoft.com/office/drawing/2014/main" id="{59D0B1B0-4F88-1059-DA60-7D937B061D73}"/>
              </a:ext>
            </a:extLst>
          </p:cNvPr>
          <p:cNvGrpSpPr/>
          <p:nvPr/>
        </p:nvGrpSpPr>
        <p:grpSpPr>
          <a:xfrm>
            <a:off x="0" y="0"/>
            <a:ext cx="7560000" cy="10693400"/>
            <a:chOff x="0" y="0"/>
            <a:chExt cx="7560000" cy="10693400"/>
          </a:xfrm>
        </p:grpSpPr>
        <p:sp>
          <p:nvSpPr>
            <p:cNvPr id="15" name="Background">
              <a:extLst>
                <a:ext uri="{FF2B5EF4-FFF2-40B4-BE49-F238E27FC236}">
                  <a16:creationId xmlns:a16="http://schemas.microsoft.com/office/drawing/2014/main" id="{A2A3A60C-F242-B3E0-9955-BBBF804ACEB7}"/>
                </a:ext>
              </a:extLst>
            </p:cNvPr>
            <p:cNvSpPr>
              <a:spLocks noGrp="1" noRot="1" noMove="1" noResize="1" noEditPoints="1" noAdjustHandles="1" noChangeArrowheads="1" noChangeShapeType="1"/>
            </p:cNvSpPr>
            <p:nvPr/>
          </p:nvSpPr>
          <p:spPr>
            <a:xfrm>
              <a:off x="0" y="0"/>
              <a:ext cx="7556500" cy="106934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rmAutofit/>
            </a:bodyPr>
            <a:lstStyle/>
            <a:p>
              <a:pPr algn="ctr"/>
              <a:endParaRPr lang="en-US"/>
            </a:p>
          </p:txBody>
        </p:sp>
        <p:sp>
          <p:nvSpPr>
            <p:cNvPr id="2" name="Freeform 2"/>
            <p:cNvSpPr/>
            <p:nvPr/>
          </p:nvSpPr>
          <p:spPr>
            <a:xfrm>
              <a:off x="2202695" y="0"/>
              <a:ext cx="5357305" cy="10693400"/>
            </a:xfrm>
            <a:custGeom>
              <a:avLst/>
              <a:gdLst/>
              <a:ahLst/>
              <a:cxnLst/>
              <a:rect l="l" t="t" r="r" b="b"/>
              <a:pathLst>
                <a:path w="5357305" h="10692000">
                  <a:moveTo>
                    <a:pt x="0" y="0"/>
                  </a:moveTo>
                  <a:lnTo>
                    <a:pt x="5357305" y="0"/>
                  </a:lnTo>
                  <a:lnTo>
                    <a:pt x="5357305" y="10692000"/>
                  </a:lnTo>
                  <a:lnTo>
                    <a:pt x="0" y="10692000"/>
                  </a:lnTo>
                  <a:lnTo>
                    <a:pt x="0" y="0"/>
                  </a:lnTo>
                  <a:close/>
                </a:path>
              </a:pathLst>
            </a:custGeom>
            <a:blipFill>
              <a:blip r:embed="rId3"/>
              <a:stretch>
                <a:fillRect l="-13860" r="-19108"/>
              </a:stretch>
            </a:blipFill>
          </p:spPr>
          <p:txBody>
            <a:bodyPr/>
            <a:lstStyle/>
            <a:p>
              <a:endParaRPr lang="en-US" dirty="0"/>
            </a:p>
          </p:txBody>
        </p:sp>
        <p:grpSp>
          <p:nvGrpSpPr>
            <p:cNvPr id="19" name="Group 18">
              <a:extLst>
                <a:ext uri="{FF2B5EF4-FFF2-40B4-BE49-F238E27FC236}">
                  <a16:creationId xmlns:a16="http://schemas.microsoft.com/office/drawing/2014/main" id="{9A4FE091-EC75-F020-1609-824095443B69}"/>
                </a:ext>
              </a:extLst>
            </p:cNvPr>
            <p:cNvGrpSpPr/>
            <p:nvPr/>
          </p:nvGrpSpPr>
          <p:grpSpPr>
            <a:xfrm>
              <a:off x="707842" y="645591"/>
              <a:ext cx="898924" cy="9524669"/>
              <a:chOff x="707842" y="645591"/>
              <a:chExt cx="898924" cy="9524669"/>
            </a:xfrm>
          </p:grpSpPr>
          <p:sp>
            <p:nvSpPr>
              <p:cNvPr id="3" name="TextBox 3"/>
              <p:cNvSpPr txBox="1"/>
              <p:nvPr/>
            </p:nvSpPr>
            <p:spPr>
              <a:xfrm rot="5400000">
                <a:off x="230361" y="9093485"/>
                <a:ext cx="1471999" cy="170496"/>
              </a:xfrm>
              <a:prstGeom prst="rect">
                <a:avLst/>
              </a:prstGeom>
            </p:spPr>
            <p:txBody>
              <a:bodyPr lIns="0" tIns="0" rIns="0" bIns="0" rtlCol="0" anchor="t">
                <a:spAutoFit/>
              </a:bodyPr>
              <a:lstStyle/>
              <a:p>
                <a:pPr marL="0" lvl="0" indent="0" algn="l">
                  <a:lnSpc>
                    <a:spcPts val="1399"/>
                  </a:lnSpc>
                  <a:spcBef>
                    <a:spcPct val="0"/>
                  </a:spcBef>
                </a:pPr>
                <a:r>
                  <a:rPr lang="en-US" sz="999" b="1" spc="9" dirty="0">
                    <a:solidFill>
                      <a:srgbClr val="4B453E"/>
                    </a:solidFill>
                    <a:latin typeface="Poppins" panose="00000500000000000000" pitchFamily="2" charset="0"/>
                  </a:rPr>
                  <a:t>Address</a:t>
                </a:r>
              </a:p>
            </p:txBody>
          </p:sp>
          <p:sp>
            <p:nvSpPr>
              <p:cNvPr id="4" name="TextBox 4"/>
              <p:cNvSpPr txBox="1"/>
              <p:nvPr/>
            </p:nvSpPr>
            <p:spPr>
              <a:xfrm rot="5400000">
                <a:off x="-40940" y="9244941"/>
                <a:ext cx="1727527" cy="123111"/>
              </a:xfrm>
              <a:prstGeom prst="rect">
                <a:avLst/>
              </a:prstGeom>
            </p:spPr>
            <p:txBody>
              <a:bodyPr lIns="0" tIns="0" rIns="0" bIns="0" rtlCol="0" anchor="t">
                <a:spAutoFit/>
              </a:bodyPr>
              <a:lstStyle/>
              <a:p>
                <a:pPr marL="0" lvl="0" indent="0" algn="l">
                  <a:lnSpc>
                    <a:spcPts val="1021"/>
                  </a:lnSpc>
                  <a:spcBef>
                    <a:spcPct val="0"/>
                  </a:spcBef>
                </a:pPr>
                <a:r>
                  <a:rPr lang="en-US" sz="750" spc="7" dirty="0">
                    <a:solidFill>
                      <a:srgbClr val="4B453E"/>
                    </a:solidFill>
                    <a:latin typeface="Poppins"/>
                  </a:rPr>
                  <a:t>12 Anywhere Street, Any City, ST, 345</a:t>
                </a:r>
              </a:p>
            </p:txBody>
          </p:sp>
          <p:sp>
            <p:nvSpPr>
              <p:cNvPr id="5" name="TextBox 5"/>
              <p:cNvSpPr txBox="1"/>
              <p:nvPr/>
            </p:nvSpPr>
            <p:spPr>
              <a:xfrm rot="5400000">
                <a:off x="785518" y="9093485"/>
                <a:ext cx="1471999" cy="170496"/>
              </a:xfrm>
              <a:prstGeom prst="rect">
                <a:avLst/>
              </a:prstGeom>
            </p:spPr>
            <p:txBody>
              <a:bodyPr lIns="0" tIns="0" rIns="0" bIns="0" rtlCol="0" anchor="t">
                <a:spAutoFit/>
              </a:bodyPr>
              <a:lstStyle/>
              <a:p>
                <a:pPr marL="0" lvl="0" indent="0" algn="l">
                  <a:lnSpc>
                    <a:spcPts val="1399"/>
                  </a:lnSpc>
                  <a:spcBef>
                    <a:spcPct val="0"/>
                  </a:spcBef>
                </a:pPr>
                <a:r>
                  <a:rPr lang="en-US" sz="999" b="1" spc="9" dirty="0">
                    <a:solidFill>
                      <a:srgbClr val="4B453E"/>
                    </a:solidFill>
                    <a:latin typeface="Poppins" panose="00000500000000000000" pitchFamily="2" charset="0"/>
                  </a:rPr>
                  <a:t>Hotline</a:t>
                </a:r>
              </a:p>
            </p:txBody>
          </p:sp>
          <p:sp>
            <p:nvSpPr>
              <p:cNvPr id="6" name="TextBox 6"/>
              <p:cNvSpPr txBox="1"/>
              <p:nvPr/>
            </p:nvSpPr>
            <p:spPr>
              <a:xfrm rot="5400000">
                <a:off x="641980" y="9117177"/>
                <a:ext cx="1471999" cy="123111"/>
              </a:xfrm>
              <a:prstGeom prst="rect">
                <a:avLst/>
              </a:prstGeom>
            </p:spPr>
            <p:txBody>
              <a:bodyPr lIns="0" tIns="0" rIns="0" bIns="0" rtlCol="0" anchor="t">
                <a:spAutoFit/>
              </a:bodyPr>
              <a:lstStyle/>
              <a:p>
                <a:pPr marL="0" lvl="0" indent="0" algn="l">
                  <a:lnSpc>
                    <a:spcPts val="1021"/>
                  </a:lnSpc>
                  <a:spcBef>
                    <a:spcPct val="0"/>
                  </a:spcBef>
                </a:pPr>
                <a:r>
                  <a:rPr lang="en-US" sz="750" spc="7" dirty="0">
                    <a:solidFill>
                      <a:srgbClr val="4B453E"/>
                    </a:solidFill>
                    <a:latin typeface="Poppins"/>
                  </a:rPr>
                  <a:t>+123-456-7890</a:t>
                </a:r>
              </a:p>
            </p:txBody>
          </p:sp>
          <p:sp>
            <p:nvSpPr>
              <p:cNvPr id="7" name="TextBox 7"/>
              <p:cNvSpPr txBox="1"/>
              <p:nvPr/>
            </p:nvSpPr>
            <p:spPr>
              <a:xfrm rot="5400000">
                <a:off x="230361" y="7329941"/>
                <a:ext cx="1471999" cy="170496"/>
              </a:xfrm>
              <a:prstGeom prst="rect">
                <a:avLst/>
              </a:prstGeom>
            </p:spPr>
            <p:txBody>
              <a:bodyPr lIns="0" tIns="0" rIns="0" bIns="0" rtlCol="0" anchor="t">
                <a:spAutoFit/>
              </a:bodyPr>
              <a:lstStyle/>
              <a:p>
                <a:pPr marL="0" lvl="0" indent="0" algn="l">
                  <a:lnSpc>
                    <a:spcPts val="1399"/>
                  </a:lnSpc>
                  <a:spcBef>
                    <a:spcPct val="0"/>
                  </a:spcBef>
                </a:pPr>
                <a:r>
                  <a:rPr lang="en-US" sz="999" b="1" spc="9" dirty="0">
                    <a:solidFill>
                      <a:srgbClr val="4B453E"/>
                    </a:solidFill>
                    <a:latin typeface="Poppins" panose="00000500000000000000" pitchFamily="2" charset="0"/>
                  </a:rPr>
                  <a:t>Instagram</a:t>
                </a:r>
              </a:p>
            </p:txBody>
          </p:sp>
          <p:sp>
            <p:nvSpPr>
              <p:cNvPr id="8" name="TextBox 8"/>
              <p:cNvSpPr txBox="1"/>
              <p:nvPr/>
            </p:nvSpPr>
            <p:spPr>
              <a:xfrm rot="5400000">
                <a:off x="86824" y="7353634"/>
                <a:ext cx="1471999" cy="123111"/>
              </a:xfrm>
              <a:prstGeom prst="rect">
                <a:avLst/>
              </a:prstGeom>
            </p:spPr>
            <p:txBody>
              <a:bodyPr lIns="0" tIns="0" rIns="0" bIns="0" rtlCol="0" anchor="t">
                <a:spAutoFit/>
              </a:bodyPr>
              <a:lstStyle/>
              <a:p>
                <a:pPr marL="0" lvl="0" indent="0" algn="l">
                  <a:lnSpc>
                    <a:spcPts val="1021"/>
                  </a:lnSpc>
                  <a:spcBef>
                    <a:spcPct val="0"/>
                  </a:spcBef>
                </a:pPr>
                <a:r>
                  <a:rPr lang="en-US" sz="750" spc="7" dirty="0">
                    <a:solidFill>
                      <a:srgbClr val="4B453E"/>
                    </a:solidFill>
                    <a:latin typeface="Poppins"/>
                  </a:rPr>
                  <a:t>templateLAB Official</a:t>
                </a:r>
              </a:p>
            </p:txBody>
          </p:sp>
          <p:sp>
            <p:nvSpPr>
              <p:cNvPr id="9" name="TextBox 9"/>
              <p:cNvSpPr txBox="1"/>
              <p:nvPr/>
            </p:nvSpPr>
            <p:spPr>
              <a:xfrm rot="5400000">
                <a:off x="785518" y="7329941"/>
                <a:ext cx="1471999" cy="170496"/>
              </a:xfrm>
              <a:prstGeom prst="rect">
                <a:avLst/>
              </a:prstGeom>
            </p:spPr>
            <p:txBody>
              <a:bodyPr lIns="0" tIns="0" rIns="0" bIns="0" rtlCol="0" anchor="t">
                <a:spAutoFit/>
              </a:bodyPr>
              <a:lstStyle/>
              <a:p>
                <a:pPr marL="0" lvl="0" indent="0" algn="l">
                  <a:lnSpc>
                    <a:spcPts val="1399"/>
                  </a:lnSpc>
                  <a:spcBef>
                    <a:spcPct val="0"/>
                  </a:spcBef>
                </a:pPr>
                <a:r>
                  <a:rPr lang="en-US" sz="999" b="1" spc="9" dirty="0">
                    <a:solidFill>
                      <a:srgbClr val="4B453E"/>
                    </a:solidFill>
                    <a:latin typeface="Poppins" panose="00000500000000000000" pitchFamily="2" charset="0"/>
                  </a:rPr>
                  <a:t>Facebook</a:t>
                </a:r>
              </a:p>
            </p:txBody>
          </p:sp>
          <p:sp>
            <p:nvSpPr>
              <p:cNvPr id="10" name="TextBox 10"/>
              <p:cNvSpPr txBox="1"/>
              <p:nvPr/>
            </p:nvSpPr>
            <p:spPr>
              <a:xfrm rot="5400000">
                <a:off x="641980" y="7353634"/>
                <a:ext cx="1471999" cy="123111"/>
              </a:xfrm>
              <a:prstGeom prst="rect">
                <a:avLst/>
              </a:prstGeom>
            </p:spPr>
            <p:txBody>
              <a:bodyPr lIns="0" tIns="0" rIns="0" bIns="0" rtlCol="0" anchor="t">
                <a:spAutoFit/>
              </a:bodyPr>
              <a:lstStyle/>
              <a:p>
                <a:pPr marL="0" lvl="0" indent="0" algn="l">
                  <a:lnSpc>
                    <a:spcPts val="1021"/>
                  </a:lnSpc>
                  <a:spcBef>
                    <a:spcPct val="0"/>
                  </a:spcBef>
                </a:pPr>
                <a:r>
                  <a:rPr lang="en-US" sz="750" spc="7" dirty="0">
                    <a:solidFill>
                      <a:srgbClr val="4B453E"/>
                    </a:solidFill>
                    <a:latin typeface="Poppins"/>
                  </a:rPr>
                  <a:t>templateLAB Official</a:t>
                </a:r>
              </a:p>
            </p:txBody>
          </p:sp>
          <p:sp>
            <p:nvSpPr>
              <p:cNvPr id="11" name="TextBox 11"/>
              <p:cNvSpPr txBox="1"/>
              <p:nvPr/>
            </p:nvSpPr>
            <p:spPr>
              <a:xfrm rot="5400000">
                <a:off x="230361" y="5566398"/>
                <a:ext cx="1471999" cy="170496"/>
              </a:xfrm>
              <a:prstGeom prst="rect">
                <a:avLst/>
              </a:prstGeom>
            </p:spPr>
            <p:txBody>
              <a:bodyPr lIns="0" tIns="0" rIns="0" bIns="0" rtlCol="0" anchor="t">
                <a:spAutoFit/>
              </a:bodyPr>
              <a:lstStyle/>
              <a:p>
                <a:pPr marL="0" lvl="0" indent="0" algn="l">
                  <a:lnSpc>
                    <a:spcPts val="1399"/>
                  </a:lnSpc>
                  <a:spcBef>
                    <a:spcPct val="0"/>
                  </a:spcBef>
                </a:pPr>
                <a:r>
                  <a:rPr lang="en-US" sz="999" b="1" spc="9" dirty="0">
                    <a:solidFill>
                      <a:srgbClr val="4B453E"/>
                    </a:solidFill>
                    <a:latin typeface="Poppins" panose="00000500000000000000" pitchFamily="2" charset="0"/>
                  </a:rPr>
                  <a:t>Email</a:t>
                </a:r>
              </a:p>
            </p:txBody>
          </p:sp>
          <p:sp>
            <p:nvSpPr>
              <p:cNvPr id="12" name="TextBox 12"/>
              <p:cNvSpPr txBox="1"/>
              <p:nvPr/>
            </p:nvSpPr>
            <p:spPr>
              <a:xfrm rot="5400000">
                <a:off x="86824" y="5590089"/>
                <a:ext cx="1471999" cy="123111"/>
              </a:xfrm>
              <a:prstGeom prst="rect">
                <a:avLst/>
              </a:prstGeom>
            </p:spPr>
            <p:txBody>
              <a:bodyPr lIns="0" tIns="0" rIns="0" bIns="0" rtlCol="0" anchor="t">
                <a:spAutoFit/>
              </a:bodyPr>
              <a:lstStyle/>
              <a:p>
                <a:pPr marL="0" lvl="0" indent="0" algn="l">
                  <a:lnSpc>
                    <a:spcPts val="1021"/>
                  </a:lnSpc>
                  <a:spcBef>
                    <a:spcPct val="0"/>
                  </a:spcBef>
                </a:pPr>
                <a:r>
                  <a:rPr lang="en-US" sz="750" spc="7" dirty="0">
                    <a:solidFill>
                      <a:srgbClr val="4B453E"/>
                    </a:solidFill>
                    <a:latin typeface="Poppins"/>
                  </a:rPr>
                  <a:t>info@templateLAB.com</a:t>
                </a:r>
              </a:p>
            </p:txBody>
          </p:sp>
          <p:sp>
            <p:nvSpPr>
              <p:cNvPr id="13" name="TextBox 13"/>
              <p:cNvSpPr txBox="1"/>
              <p:nvPr/>
            </p:nvSpPr>
            <p:spPr>
              <a:xfrm rot="5400000">
                <a:off x="785518" y="5566398"/>
                <a:ext cx="1471999" cy="170496"/>
              </a:xfrm>
              <a:prstGeom prst="rect">
                <a:avLst/>
              </a:prstGeom>
            </p:spPr>
            <p:txBody>
              <a:bodyPr lIns="0" tIns="0" rIns="0" bIns="0" rtlCol="0" anchor="t">
                <a:spAutoFit/>
              </a:bodyPr>
              <a:lstStyle/>
              <a:p>
                <a:pPr marL="0" lvl="0" indent="0" algn="l">
                  <a:lnSpc>
                    <a:spcPts val="1399"/>
                  </a:lnSpc>
                  <a:spcBef>
                    <a:spcPct val="0"/>
                  </a:spcBef>
                </a:pPr>
                <a:r>
                  <a:rPr lang="en-US" sz="999" b="1" spc="9" dirty="0">
                    <a:solidFill>
                      <a:srgbClr val="4B453E"/>
                    </a:solidFill>
                    <a:latin typeface="Poppins" panose="00000500000000000000" pitchFamily="2" charset="0"/>
                  </a:rPr>
                  <a:t>Website</a:t>
                </a:r>
              </a:p>
            </p:txBody>
          </p:sp>
          <p:sp>
            <p:nvSpPr>
              <p:cNvPr id="14" name="TextBox 14"/>
              <p:cNvSpPr txBox="1"/>
              <p:nvPr/>
            </p:nvSpPr>
            <p:spPr>
              <a:xfrm rot="5400000">
                <a:off x="641980" y="5590089"/>
                <a:ext cx="1471999" cy="123111"/>
              </a:xfrm>
              <a:prstGeom prst="rect">
                <a:avLst/>
              </a:prstGeom>
            </p:spPr>
            <p:txBody>
              <a:bodyPr lIns="0" tIns="0" rIns="0" bIns="0" rtlCol="0" anchor="t">
                <a:spAutoFit/>
              </a:bodyPr>
              <a:lstStyle/>
              <a:p>
                <a:pPr marL="0" lvl="0" indent="0" algn="l">
                  <a:lnSpc>
                    <a:spcPts val="1021"/>
                  </a:lnSpc>
                  <a:spcBef>
                    <a:spcPct val="0"/>
                  </a:spcBef>
                </a:pPr>
                <a:r>
                  <a:rPr lang="en-US" sz="750" spc="7" dirty="0">
                    <a:solidFill>
                      <a:srgbClr val="4B453E"/>
                    </a:solidFill>
                    <a:latin typeface="Poppins"/>
                  </a:rPr>
                  <a:t>www.templateLAB.com</a:t>
                </a:r>
              </a:p>
            </p:txBody>
          </p:sp>
          <p:sp>
            <p:nvSpPr>
              <p:cNvPr id="16" name="TextBox 16"/>
              <p:cNvSpPr txBox="1"/>
              <p:nvPr/>
            </p:nvSpPr>
            <p:spPr>
              <a:xfrm rot="5400000">
                <a:off x="-613835" y="2194621"/>
                <a:ext cx="3758049" cy="659989"/>
              </a:xfrm>
              <a:prstGeom prst="rect">
                <a:avLst/>
              </a:prstGeom>
            </p:spPr>
            <p:txBody>
              <a:bodyPr lIns="0" tIns="0" rIns="0" bIns="0" rtlCol="0" anchor="t">
                <a:spAutoFit/>
              </a:bodyPr>
              <a:lstStyle/>
              <a:p>
                <a:pPr marL="0" lvl="0" indent="0" algn="l">
                  <a:lnSpc>
                    <a:spcPts val="4987"/>
                  </a:lnSpc>
                  <a:spcBef>
                    <a:spcPct val="0"/>
                  </a:spcBef>
                </a:pPr>
                <a:r>
                  <a:rPr lang="en-US" sz="5000" b="1" dirty="0">
                    <a:solidFill>
                      <a:srgbClr val="EB3E2B"/>
                    </a:solidFill>
                    <a:latin typeface="Poppins" panose="00000500000000000000" pitchFamily="2" charset="0"/>
                  </a:rPr>
                  <a:t>Contact us</a:t>
                </a:r>
              </a:p>
            </p:txBody>
          </p:sp>
          <p:sp>
            <p:nvSpPr>
              <p:cNvPr id="17" name="TextBox 17"/>
              <p:cNvSpPr txBox="1"/>
              <p:nvPr/>
            </p:nvSpPr>
            <p:spPr>
              <a:xfrm rot="5400000">
                <a:off x="-279253" y="1632686"/>
                <a:ext cx="2243493" cy="269304"/>
              </a:xfrm>
              <a:prstGeom prst="rect">
                <a:avLst/>
              </a:prstGeom>
            </p:spPr>
            <p:txBody>
              <a:bodyPr lIns="0" tIns="0" rIns="0" bIns="0" rtlCol="0" anchor="t">
                <a:spAutoFit/>
              </a:bodyPr>
              <a:lstStyle/>
              <a:p>
                <a:pPr marL="0" lvl="0" indent="0">
                  <a:lnSpc>
                    <a:spcPts val="2104"/>
                  </a:lnSpc>
                </a:pPr>
                <a:r>
                  <a:rPr lang="en-US" sz="1753" b="1" u="none" strike="noStrike" spc="122" dirty="0">
                    <a:solidFill>
                      <a:srgbClr val="DC2027"/>
                    </a:solidFill>
                    <a:latin typeface="Poppins" panose="00000500000000000000" pitchFamily="2" charset="0"/>
                  </a:rPr>
                  <a:t>DISCOVER</a:t>
                </a:r>
                <a:r>
                  <a:rPr lang="en-US" sz="1753" b="1" u="none" strike="noStrike" spc="122" dirty="0">
                    <a:solidFill>
                      <a:srgbClr val="0E732E"/>
                    </a:solidFill>
                    <a:latin typeface="Poppins" panose="00000500000000000000" pitchFamily="2" charset="0"/>
                  </a:rPr>
                  <a:t> ITALY</a:t>
                </a:r>
              </a:p>
            </p:txBody>
          </p:sp>
        </p:grpSp>
        <p:sp>
          <p:nvSpPr>
            <p:cNvPr id="18" name="TemplateLAB"/>
            <p:cNvSpPr/>
            <p:nvPr/>
          </p:nvSpPr>
          <p:spPr>
            <a:xfrm rot="5400000">
              <a:off x="1358656" y="951226"/>
              <a:ext cx="732059" cy="120790"/>
            </a:xfrm>
            <a:custGeom>
              <a:avLst/>
              <a:gdLst/>
              <a:ahLst/>
              <a:cxnLst/>
              <a:rect l="l" t="t" r="r" b="b"/>
              <a:pathLst>
                <a:path w="732059" h="120790">
                  <a:moveTo>
                    <a:pt x="0" y="0"/>
                  </a:moveTo>
                  <a:lnTo>
                    <a:pt x="732059" y="0"/>
                  </a:lnTo>
                  <a:lnTo>
                    <a:pt x="732059" y="120789"/>
                  </a:lnTo>
                  <a:lnTo>
                    <a:pt x="0" y="12078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dirty="0"/>
            </a:p>
          </p:txBody>
        </p:sp>
      </p:grpSp>
    </p:spTree>
    <p:custDataLst>
      <p:tags r:id="rId1"/>
    </p:custData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BRIGHTSLIDE_SLIDE_COLLAPSED" val="TRUE"/>
</p:tagLst>
</file>

<file path=ppt/tags/tag2.xml><?xml version="1.0" encoding="utf-8"?>
<p:tagLst xmlns:a="http://schemas.openxmlformats.org/drawingml/2006/main" xmlns:r="http://schemas.openxmlformats.org/officeDocument/2006/relationships" xmlns:p="http://schemas.openxmlformats.org/presentationml/2006/main">
  <p:tag name="BRIGHTSLIDE_SLIDE_COLLAPSED" val="TRUE"/>
</p:tagLst>
</file>

<file path=ppt/tags/tag3.xml><?xml version="1.0" encoding="utf-8"?>
<p:tagLst xmlns:a="http://schemas.openxmlformats.org/drawingml/2006/main" xmlns:r="http://schemas.openxmlformats.org/officeDocument/2006/relationships" xmlns:p="http://schemas.openxmlformats.org/presentationml/2006/main">
  <p:tag name="BRIGHTSLIDE_SLIDE_COLLAPSED" val="TRUE"/>
</p:tagLst>
</file>

<file path=ppt/tags/tag4.xml><?xml version="1.0" encoding="utf-8"?>
<p:tagLst xmlns:a="http://schemas.openxmlformats.org/drawingml/2006/main" xmlns:r="http://schemas.openxmlformats.org/officeDocument/2006/relationships" xmlns:p="http://schemas.openxmlformats.org/presentationml/2006/main">
  <p:tag name="BRIGHTSLIDE_SLIDE_COLLAPSED" val="TRUE"/>
</p:tagLst>
</file>

<file path=ppt/tags/tag5.xml><?xml version="1.0" encoding="utf-8"?>
<p:tagLst xmlns:a="http://schemas.openxmlformats.org/drawingml/2006/main" xmlns:r="http://schemas.openxmlformats.org/officeDocument/2006/relationships" xmlns:p="http://schemas.openxmlformats.org/presentationml/2006/main">
  <p:tag name="BRIGHTSLIDE_SLIDE_COLLAPSED" val="TRUE"/>
</p:tagLst>
</file>

<file path=ppt/tags/tag6.xml><?xml version="1.0" encoding="utf-8"?>
<p:tagLst xmlns:a="http://schemas.openxmlformats.org/drawingml/2006/main" xmlns:r="http://schemas.openxmlformats.org/officeDocument/2006/relationships" xmlns:p="http://schemas.openxmlformats.org/presentationml/2006/main">
  <p:tag name="BRIGHTSLIDE_SLIDE_COLLAPSED" val="TRUE"/>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240</TotalTime>
  <Words>941</Words>
  <Application>Microsoft Office PowerPoint</Application>
  <PresentationFormat>Custom</PresentationFormat>
  <Paragraphs>111</Paragraphs>
  <Slides>8</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8</vt:i4>
      </vt:variant>
    </vt:vector>
  </HeadingPairs>
  <TitlesOfParts>
    <vt:vector size="12" baseType="lpstr">
      <vt:lpstr>Poppins</vt:lpstr>
      <vt:lpstr>Calibri</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Copy of Booklet template</dc:title>
  <dc:creator>Hoang Anh</dc:creator>
  <cp:lastModifiedBy>Hoang Anh</cp:lastModifiedBy>
  <cp:revision>11</cp:revision>
  <dcterms:created xsi:type="dcterms:W3CDTF">2006-08-16T00:00:00Z</dcterms:created>
  <dcterms:modified xsi:type="dcterms:W3CDTF">2023-12-17T04:04:30Z</dcterms:modified>
  <dc:identifier>DAF2xnUbmvk</dc:identifier>
</cp:coreProperties>
</file>