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0" r:id="rId2"/>
    <p:sldId id="281" r:id="rId3"/>
    <p:sldId id="282" r:id="rId4"/>
    <p:sldId id="283" r:id="rId5"/>
    <p:sldId id="288" r:id="rId6"/>
    <p:sldId id="285" r:id="rId7"/>
    <p:sldId id="286" r:id="rId8"/>
    <p:sldId id="287" r:id="rId9"/>
  </p:sldIdLst>
  <p:sldSz cx="7556500" cy="10693400"/>
  <p:notesSz cx="6858000" cy="9144000"/>
  <p:embeddedFontLst>
    <p:embeddedFont>
      <p:font typeface="Calibri" panose="020F0502020204030204" pitchFamily="34" charset="0"/>
      <p:regular r:id="rId10"/>
      <p:bold r:id="rId11"/>
      <p:italic r:id="rId12"/>
      <p:boldItalic r:id="rId13"/>
    </p:embeddedFont>
    <p:embeddedFont>
      <p:font typeface="Poppins" panose="00000500000000000000" pitchFamily="2" charset="0"/>
      <p:regular r:id="rId14"/>
      <p:bold r:id="rId15"/>
      <p:italic r:id="rId16"/>
      <p:boldItalic r:id="rId17"/>
    </p:embeddedFont>
    <p:embeddedFont>
      <p:font typeface="Poppins ExtraBold" panose="00000900000000000000" pitchFamily="2" charset="0"/>
      <p:bold r:id="rId18"/>
      <p:boldItalic r:id="rId19"/>
    </p:embeddedFont>
    <p:embeddedFont>
      <p:font typeface="Poppins Medium" panose="00000600000000000000" pitchFamily="2"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871"/>
    <a:srgbClr val="512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5" autoAdjust="0"/>
    <p:restoredTop sz="94564" autoAdjust="0"/>
  </p:normalViewPr>
  <p:slideViewPr>
    <p:cSldViewPr>
      <p:cViewPr varScale="1">
        <p:scale>
          <a:sx n="75" d="100"/>
          <a:sy n="75" d="100"/>
        </p:scale>
        <p:origin x="2803" y="10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svg"/><Relationship Id="rId5" Type="http://schemas.openxmlformats.org/officeDocument/2006/relationships/image" Target="../media/image11.sv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21" name="Group 8 - Page 1">
            <a:extLst>
              <a:ext uri="{FF2B5EF4-FFF2-40B4-BE49-F238E27FC236}">
                <a16:creationId xmlns:a16="http://schemas.microsoft.com/office/drawing/2014/main" id="{C0AFFB8D-EB74-7613-9449-0CB309C35927}"/>
              </a:ext>
            </a:extLst>
          </p:cNvPr>
          <p:cNvGrpSpPr/>
          <p:nvPr/>
        </p:nvGrpSpPr>
        <p:grpSpPr>
          <a:xfrm>
            <a:off x="756000" y="-350374"/>
            <a:ext cx="7108960" cy="10605443"/>
            <a:chOff x="756000" y="-350374"/>
            <a:chExt cx="7108960" cy="10605443"/>
          </a:xfrm>
        </p:grpSpPr>
        <p:sp>
          <p:nvSpPr>
            <p:cNvPr id="11" name="TextBox 11"/>
            <p:cNvSpPr txBox="1"/>
            <p:nvPr/>
          </p:nvSpPr>
          <p:spPr>
            <a:xfrm>
              <a:off x="4698867" y="-350374"/>
              <a:ext cx="3166093" cy="2577629"/>
            </a:xfrm>
            <a:prstGeom prst="rect">
              <a:avLst/>
            </a:prstGeom>
          </p:spPr>
          <p:txBody>
            <a:bodyPr lIns="0" tIns="0" rIns="0" bIns="0" rtlCol="0" anchor="t">
              <a:spAutoFit/>
            </a:bodyPr>
            <a:lstStyle/>
            <a:p>
              <a:pPr marL="0" lvl="0" indent="0" algn="r">
                <a:lnSpc>
                  <a:spcPts val="20126"/>
                </a:lnSpc>
                <a:spcBef>
                  <a:spcPct val="0"/>
                </a:spcBef>
              </a:pPr>
              <a:r>
                <a:rPr lang="en-US" sz="17201" b="1" u="none" strike="noStrike" spc="1204" dirty="0">
                  <a:solidFill>
                    <a:srgbClr val="F9F871">
                      <a:alpha val="4706"/>
                    </a:srgbClr>
                  </a:solidFill>
                  <a:latin typeface="Poppins" panose="00000500000000000000" pitchFamily="2" charset="0"/>
                </a:rPr>
                <a:t>01</a:t>
              </a:r>
            </a:p>
          </p:txBody>
        </p:sp>
        <p:sp>
          <p:nvSpPr>
            <p:cNvPr id="2" name="Freeform 2"/>
            <p:cNvSpPr/>
            <p:nvPr/>
          </p:nvSpPr>
          <p:spPr>
            <a:xfrm>
              <a:off x="756000" y="5346000"/>
              <a:ext cx="6048000" cy="4590000"/>
            </a:xfrm>
            <a:custGeom>
              <a:avLst/>
              <a:gdLst/>
              <a:ahLst/>
              <a:cxnLst/>
              <a:rect l="l" t="t" r="r" b="b"/>
              <a:pathLst>
                <a:path w="6048000" h="4590000">
                  <a:moveTo>
                    <a:pt x="0" y="0"/>
                  </a:moveTo>
                  <a:lnTo>
                    <a:pt x="6048000" y="0"/>
                  </a:lnTo>
                  <a:lnTo>
                    <a:pt x="6048000" y="4590000"/>
                  </a:lnTo>
                  <a:lnTo>
                    <a:pt x="0" y="4590000"/>
                  </a:lnTo>
                  <a:lnTo>
                    <a:pt x="0" y="0"/>
                  </a:lnTo>
                  <a:close/>
                </a:path>
              </a:pathLst>
            </a:custGeom>
            <a:blipFill>
              <a:blip r:embed="rId2"/>
              <a:stretch>
                <a:fillRect l="-4681" t="-27402" r="-497" b="-80220"/>
              </a:stretch>
            </a:blipFill>
          </p:spPr>
          <p:txBody>
            <a:bodyPr/>
            <a:lstStyle/>
            <a:p>
              <a:endParaRPr lang="en-US" dirty="0"/>
            </a:p>
          </p:txBody>
        </p:sp>
        <p:grpSp>
          <p:nvGrpSpPr>
            <p:cNvPr id="20" name="Group 19">
              <a:extLst>
                <a:ext uri="{FF2B5EF4-FFF2-40B4-BE49-F238E27FC236}">
                  <a16:creationId xmlns:a16="http://schemas.microsoft.com/office/drawing/2014/main" id="{FDB65B42-570C-C8BE-7C12-BC6E37F11D22}"/>
                </a:ext>
              </a:extLst>
            </p:cNvPr>
            <p:cNvGrpSpPr/>
            <p:nvPr/>
          </p:nvGrpSpPr>
          <p:grpSpPr>
            <a:xfrm>
              <a:off x="5259047" y="3777492"/>
              <a:ext cx="1371884" cy="1192538"/>
              <a:chOff x="5259047" y="3777492"/>
              <a:chExt cx="1371884" cy="1192538"/>
            </a:xfrm>
          </p:grpSpPr>
          <p:sp>
            <p:nvSpPr>
              <p:cNvPr id="4" name="TextBox 4"/>
              <p:cNvSpPr txBox="1"/>
              <p:nvPr/>
            </p:nvSpPr>
            <p:spPr>
              <a:xfrm rot="2700000">
                <a:off x="5348720" y="3687819"/>
                <a:ext cx="1192538" cy="1371884"/>
              </a:xfrm>
              <a:prstGeom prst="rect">
                <a:avLst/>
              </a:prstGeom>
            </p:spPr>
            <p:txBody>
              <a:bodyPr lIns="0" tIns="0" rIns="0" bIns="0" rtlCol="0" anchor="t">
                <a:prstTxWarp prst="textArchUp">
                  <a:avLst/>
                </a:prstTxWarp>
                <a:spAutoFit/>
              </a:bodyPr>
              <a:lstStyle/>
              <a:p>
                <a:pPr algn="ctr">
                  <a:lnSpc>
                    <a:spcPts val="1832"/>
                  </a:lnSpc>
                </a:pPr>
                <a:r>
                  <a:rPr lang="en-US" sz="1300" b="1" spc="6" dirty="0">
                    <a:solidFill>
                      <a:srgbClr val="F9F871"/>
                    </a:solidFill>
                    <a:latin typeface="Poppins" panose="00000500000000000000" pitchFamily="2" charset="0"/>
                  </a:rPr>
                  <a:t>a brief tagline</a:t>
                </a:r>
              </a:p>
            </p:txBody>
          </p:sp>
          <p:sp>
            <p:nvSpPr>
              <p:cNvPr id="6" name="Freeform 6"/>
              <p:cNvSpPr/>
              <p:nvPr/>
            </p:nvSpPr>
            <p:spPr>
              <a:xfrm>
                <a:off x="5619376" y="3952350"/>
                <a:ext cx="716588" cy="716588"/>
              </a:xfrm>
              <a:custGeom>
                <a:avLst/>
                <a:gdLst/>
                <a:ahLst/>
                <a:cxnLst/>
                <a:rect l="l" t="t" r="r" b="b"/>
                <a:pathLst>
                  <a:path w="6449060" h="6449060">
                    <a:moveTo>
                      <a:pt x="3346450" y="881380"/>
                    </a:moveTo>
                    <a:lnTo>
                      <a:pt x="3707130" y="127000"/>
                    </a:lnTo>
                    <a:cubicBezTo>
                      <a:pt x="3768090" y="0"/>
                      <a:pt x="3957320" y="38100"/>
                      <a:pt x="3964940" y="177800"/>
                    </a:cubicBezTo>
                    <a:lnTo>
                      <a:pt x="4008120" y="1013460"/>
                    </a:lnTo>
                    <a:cubicBezTo>
                      <a:pt x="4014470" y="1127760"/>
                      <a:pt x="4149090" y="1183640"/>
                      <a:pt x="4234180" y="1107440"/>
                    </a:cubicBezTo>
                    <a:lnTo>
                      <a:pt x="4855210" y="547370"/>
                    </a:lnTo>
                    <a:cubicBezTo>
                      <a:pt x="4959350" y="453390"/>
                      <a:pt x="5120639" y="561340"/>
                      <a:pt x="5073650" y="693420"/>
                    </a:cubicBezTo>
                    <a:lnTo>
                      <a:pt x="4794250" y="1482090"/>
                    </a:lnTo>
                    <a:cubicBezTo>
                      <a:pt x="4756150" y="1590040"/>
                      <a:pt x="4860290" y="1692910"/>
                      <a:pt x="4966970" y="1654810"/>
                    </a:cubicBezTo>
                    <a:lnTo>
                      <a:pt x="5755640" y="1375410"/>
                    </a:lnTo>
                    <a:cubicBezTo>
                      <a:pt x="5887720" y="1328420"/>
                      <a:pt x="5995670" y="1489710"/>
                      <a:pt x="5901690" y="1593850"/>
                    </a:cubicBezTo>
                    <a:lnTo>
                      <a:pt x="5341620" y="2214880"/>
                    </a:lnTo>
                    <a:cubicBezTo>
                      <a:pt x="5265420" y="2299970"/>
                      <a:pt x="5321300" y="2434590"/>
                      <a:pt x="5435600" y="2440940"/>
                    </a:cubicBezTo>
                    <a:lnTo>
                      <a:pt x="6271260" y="2484120"/>
                    </a:lnTo>
                    <a:cubicBezTo>
                      <a:pt x="6412230" y="2491740"/>
                      <a:pt x="6449060" y="2680970"/>
                      <a:pt x="6322060" y="2741930"/>
                    </a:cubicBezTo>
                    <a:lnTo>
                      <a:pt x="5566410" y="3101340"/>
                    </a:lnTo>
                    <a:cubicBezTo>
                      <a:pt x="5463539" y="3150870"/>
                      <a:pt x="5463539" y="3296920"/>
                      <a:pt x="5566410" y="3346450"/>
                    </a:cubicBezTo>
                    <a:lnTo>
                      <a:pt x="6322060" y="3705860"/>
                    </a:lnTo>
                    <a:cubicBezTo>
                      <a:pt x="6449060" y="3766820"/>
                      <a:pt x="6410960" y="3956050"/>
                      <a:pt x="6271260" y="3963670"/>
                    </a:cubicBezTo>
                    <a:lnTo>
                      <a:pt x="5435600" y="4006850"/>
                    </a:lnTo>
                    <a:cubicBezTo>
                      <a:pt x="5321300" y="4013200"/>
                      <a:pt x="5265420" y="4147820"/>
                      <a:pt x="5341620" y="4232910"/>
                    </a:cubicBezTo>
                    <a:lnTo>
                      <a:pt x="5901690" y="4853939"/>
                    </a:lnTo>
                    <a:cubicBezTo>
                      <a:pt x="5995670" y="4958080"/>
                      <a:pt x="5887720" y="5119369"/>
                      <a:pt x="5755640" y="5072380"/>
                    </a:cubicBezTo>
                    <a:lnTo>
                      <a:pt x="4966970" y="4792980"/>
                    </a:lnTo>
                    <a:cubicBezTo>
                      <a:pt x="4859020" y="4754880"/>
                      <a:pt x="4756150" y="4859020"/>
                      <a:pt x="4794250" y="4965700"/>
                    </a:cubicBezTo>
                    <a:lnTo>
                      <a:pt x="5073650" y="5754370"/>
                    </a:lnTo>
                    <a:cubicBezTo>
                      <a:pt x="5120640" y="5886450"/>
                      <a:pt x="4959350" y="5994400"/>
                      <a:pt x="4855210" y="5900420"/>
                    </a:cubicBezTo>
                    <a:lnTo>
                      <a:pt x="4234180" y="5340350"/>
                    </a:lnTo>
                    <a:cubicBezTo>
                      <a:pt x="4149089" y="5264150"/>
                      <a:pt x="4014470" y="5320030"/>
                      <a:pt x="4008120" y="5434330"/>
                    </a:cubicBezTo>
                    <a:lnTo>
                      <a:pt x="3964940" y="6269990"/>
                    </a:lnTo>
                    <a:cubicBezTo>
                      <a:pt x="3957320" y="6410960"/>
                      <a:pt x="3768090" y="6447790"/>
                      <a:pt x="3707130" y="6320790"/>
                    </a:cubicBezTo>
                    <a:lnTo>
                      <a:pt x="3347720" y="5565140"/>
                    </a:lnTo>
                    <a:cubicBezTo>
                      <a:pt x="3298190" y="5462270"/>
                      <a:pt x="3152140" y="5462270"/>
                      <a:pt x="3102610" y="5565140"/>
                    </a:cubicBezTo>
                    <a:lnTo>
                      <a:pt x="2741930" y="6322060"/>
                    </a:lnTo>
                    <a:cubicBezTo>
                      <a:pt x="2680970" y="6449060"/>
                      <a:pt x="2491740" y="6410960"/>
                      <a:pt x="2484120" y="6271260"/>
                    </a:cubicBezTo>
                    <a:lnTo>
                      <a:pt x="2440940" y="5435600"/>
                    </a:lnTo>
                    <a:cubicBezTo>
                      <a:pt x="2434590" y="5321300"/>
                      <a:pt x="2299970" y="5265420"/>
                      <a:pt x="2214880" y="5341620"/>
                    </a:cubicBezTo>
                    <a:lnTo>
                      <a:pt x="1593850" y="5901690"/>
                    </a:lnTo>
                    <a:cubicBezTo>
                      <a:pt x="1489710" y="5995670"/>
                      <a:pt x="1328420" y="5887720"/>
                      <a:pt x="1375410" y="5755640"/>
                    </a:cubicBezTo>
                    <a:lnTo>
                      <a:pt x="1654810" y="4966970"/>
                    </a:lnTo>
                    <a:cubicBezTo>
                      <a:pt x="1692910" y="4859020"/>
                      <a:pt x="1588770" y="4756150"/>
                      <a:pt x="1482090" y="4794250"/>
                    </a:cubicBezTo>
                    <a:lnTo>
                      <a:pt x="693420" y="5073650"/>
                    </a:lnTo>
                    <a:cubicBezTo>
                      <a:pt x="561340" y="5120640"/>
                      <a:pt x="453390" y="4959350"/>
                      <a:pt x="547370" y="4855210"/>
                    </a:cubicBezTo>
                    <a:lnTo>
                      <a:pt x="1107440" y="4234180"/>
                    </a:lnTo>
                    <a:cubicBezTo>
                      <a:pt x="1183640" y="4149089"/>
                      <a:pt x="1127760" y="4014470"/>
                      <a:pt x="1013460" y="4008120"/>
                    </a:cubicBezTo>
                    <a:lnTo>
                      <a:pt x="177800" y="3964940"/>
                    </a:lnTo>
                    <a:cubicBezTo>
                      <a:pt x="36830" y="3957320"/>
                      <a:pt x="0" y="3768090"/>
                      <a:pt x="127000" y="3707130"/>
                    </a:cubicBezTo>
                    <a:lnTo>
                      <a:pt x="882650" y="3347720"/>
                    </a:lnTo>
                    <a:cubicBezTo>
                      <a:pt x="985520" y="3298190"/>
                      <a:pt x="985520" y="3152140"/>
                      <a:pt x="882650" y="3102610"/>
                    </a:cubicBezTo>
                    <a:lnTo>
                      <a:pt x="127000" y="2741930"/>
                    </a:lnTo>
                    <a:cubicBezTo>
                      <a:pt x="0" y="2680970"/>
                      <a:pt x="38100" y="2491740"/>
                      <a:pt x="177800" y="2484120"/>
                    </a:cubicBezTo>
                    <a:lnTo>
                      <a:pt x="1013460" y="2440940"/>
                    </a:lnTo>
                    <a:cubicBezTo>
                      <a:pt x="1127760" y="2434590"/>
                      <a:pt x="1183640" y="2299970"/>
                      <a:pt x="1107440" y="2214880"/>
                    </a:cubicBezTo>
                    <a:lnTo>
                      <a:pt x="547370" y="1593850"/>
                    </a:lnTo>
                    <a:cubicBezTo>
                      <a:pt x="453390" y="1489710"/>
                      <a:pt x="561340" y="1328420"/>
                      <a:pt x="693420" y="1375410"/>
                    </a:cubicBezTo>
                    <a:lnTo>
                      <a:pt x="1482090" y="1654810"/>
                    </a:lnTo>
                    <a:cubicBezTo>
                      <a:pt x="1590040" y="1692910"/>
                      <a:pt x="1692910" y="1588770"/>
                      <a:pt x="1654810" y="1482090"/>
                    </a:cubicBezTo>
                    <a:lnTo>
                      <a:pt x="1375410" y="693420"/>
                    </a:lnTo>
                    <a:cubicBezTo>
                      <a:pt x="1328420" y="561340"/>
                      <a:pt x="1489710" y="453390"/>
                      <a:pt x="1593850" y="547370"/>
                    </a:cubicBezTo>
                    <a:lnTo>
                      <a:pt x="2214880" y="1107440"/>
                    </a:lnTo>
                    <a:cubicBezTo>
                      <a:pt x="2299970" y="1183640"/>
                      <a:pt x="2434590" y="1127760"/>
                      <a:pt x="2440940" y="1013460"/>
                    </a:cubicBezTo>
                    <a:lnTo>
                      <a:pt x="2484120" y="177800"/>
                    </a:lnTo>
                    <a:cubicBezTo>
                      <a:pt x="2491740" y="36830"/>
                      <a:pt x="2680970" y="0"/>
                      <a:pt x="2741930" y="127000"/>
                    </a:cubicBezTo>
                    <a:lnTo>
                      <a:pt x="3101340" y="882650"/>
                    </a:lnTo>
                    <a:cubicBezTo>
                      <a:pt x="3150870" y="985520"/>
                      <a:pt x="3298190" y="985520"/>
                      <a:pt x="3346450" y="881380"/>
                    </a:cubicBezTo>
                    <a:close/>
                  </a:path>
                </a:pathLst>
              </a:custGeom>
              <a:solidFill>
                <a:srgbClr val="F9F871"/>
              </a:solidFill>
              <a:ln w="12700">
                <a:noFill/>
              </a:ln>
            </p:spPr>
            <p:txBody>
              <a:bodyPr/>
              <a:lstStyle/>
              <a:p>
                <a:endParaRPr lang="en-US" dirty="0"/>
              </a:p>
            </p:txBody>
          </p:sp>
        </p:grpSp>
        <p:grpSp>
          <p:nvGrpSpPr>
            <p:cNvPr id="3" name="Group 2">
              <a:extLst>
                <a:ext uri="{FF2B5EF4-FFF2-40B4-BE49-F238E27FC236}">
                  <a16:creationId xmlns:a16="http://schemas.microsoft.com/office/drawing/2014/main" id="{3DB2DAD4-B9EB-89CF-D2DE-C8A2AD8E1ABB}"/>
                </a:ext>
              </a:extLst>
            </p:cNvPr>
            <p:cNvGrpSpPr/>
            <p:nvPr/>
          </p:nvGrpSpPr>
          <p:grpSpPr>
            <a:xfrm>
              <a:off x="756000" y="917270"/>
              <a:ext cx="6048000" cy="3746165"/>
              <a:chOff x="756000" y="917270"/>
              <a:chExt cx="6048000" cy="3746165"/>
            </a:xfrm>
          </p:grpSpPr>
          <p:sp>
            <p:nvSpPr>
              <p:cNvPr id="7" name="TextBox 7"/>
              <p:cNvSpPr txBox="1"/>
              <p:nvPr/>
            </p:nvSpPr>
            <p:spPr>
              <a:xfrm>
                <a:off x="756000" y="3757627"/>
                <a:ext cx="4434198" cy="905808"/>
              </a:xfrm>
              <a:prstGeom prst="rect">
                <a:avLst/>
              </a:prstGeom>
            </p:spPr>
            <p:txBody>
              <a:bodyPr lIns="0" tIns="0" rIns="0" bIns="0" rtlCol="0" anchor="t">
                <a:spAutoFit/>
              </a:bodyPr>
              <a:lstStyle/>
              <a:p>
                <a:pPr>
                  <a:lnSpc>
                    <a:spcPts val="1261"/>
                  </a:lnSpc>
                </a:pPr>
                <a:r>
                  <a:rPr lang="en-US" sz="900"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 Nunc viverra imperdiet enim. Fusce est. Vivamus a tellus. Pellentesque habitant morbi tristique senectus et netus et </a:t>
                </a:r>
              </a:p>
              <a:p>
                <a:pPr marL="0" lvl="0" indent="0">
                  <a:lnSpc>
                    <a:spcPts val="1261"/>
                  </a:lnSpc>
                  <a:spcBef>
                    <a:spcPct val="0"/>
                  </a:spcBef>
                </a:pPr>
                <a:r>
                  <a:rPr lang="en-US" sz="900" spc="28" dirty="0">
                    <a:solidFill>
                      <a:srgbClr val="FFFFFF"/>
                    </a:solidFill>
                    <a:latin typeface="Poppins"/>
                  </a:rPr>
                  <a:t>malesuada fames ac turpis egestas. Proin pharetra et </a:t>
                </a:r>
              </a:p>
            </p:txBody>
          </p:sp>
          <p:sp>
            <p:nvSpPr>
              <p:cNvPr id="9" name="TextBox 9"/>
              <p:cNvSpPr txBox="1"/>
              <p:nvPr/>
            </p:nvSpPr>
            <p:spPr>
              <a:xfrm>
                <a:off x="756000" y="917270"/>
                <a:ext cx="3738854" cy="198131"/>
              </a:xfrm>
              <a:prstGeom prst="rect">
                <a:avLst/>
              </a:prstGeom>
            </p:spPr>
            <p:txBody>
              <a:bodyPr lIns="0" tIns="0" rIns="0" bIns="0" rtlCol="0" anchor="t">
                <a:spAutoFit/>
              </a:bodyPr>
              <a:lstStyle/>
              <a:p>
                <a:pPr marL="0" lvl="0" indent="0" algn="l">
                  <a:lnSpc>
                    <a:spcPts val="1500"/>
                  </a:lnSpc>
                </a:pPr>
                <a:r>
                  <a:rPr lang="en-US" sz="1500" b="1" dirty="0">
                    <a:solidFill>
                      <a:srgbClr val="F9F871"/>
                    </a:solidFill>
                    <a:latin typeface="Poppins" panose="00000500000000000000" pitchFamily="2" charset="0"/>
                  </a:rPr>
                  <a:t>COMPANY NAME</a:t>
                </a:r>
              </a:p>
            </p:txBody>
          </p:sp>
          <p:sp>
            <p:nvSpPr>
              <p:cNvPr id="10" name="TextBox 10"/>
              <p:cNvSpPr txBox="1"/>
              <p:nvPr/>
            </p:nvSpPr>
            <p:spPr>
              <a:xfrm>
                <a:off x="756000" y="1300595"/>
                <a:ext cx="6048000" cy="2018719"/>
              </a:xfrm>
              <a:prstGeom prst="rect">
                <a:avLst/>
              </a:prstGeom>
            </p:spPr>
            <p:txBody>
              <a:bodyPr lIns="0" tIns="0" rIns="0" bIns="0" rtlCol="0" anchor="t">
                <a:spAutoFit/>
              </a:bodyPr>
              <a:lstStyle/>
              <a:p>
                <a:pPr marL="0" lvl="0" indent="0" algn="l">
                  <a:lnSpc>
                    <a:spcPts val="7556"/>
                  </a:lnSpc>
                </a:pPr>
                <a:r>
                  <a:rPr lang="en-US" sz="7550" b="1" dirty="0">
                    <a:solidFill>
                      <a:srgbClr val="FFFFFF"/>
                    </a:solidFill>
                    <a:latin typeface="Poppins" panose="00000500000000000000" pitchFamily="2" charset="0"/>
                  </a:rPr>
                  <a:t>Information booklet </a:t>
                </a:r>
              </a:p>
            </p:txBody>
          </p:sp>
        </p:grpSp>
        <p:sp>
          <p:nvSpPr>
            <p:cNvPr id="8" name="TemplateLAB"/>
            <p:cNvSpPr/>
            <p:nvPr/>
          </p:nvSpPr>
          <p:spPr>
            <a:xfrm>
              <a:off x="756000" y="10134279"/>
              <a:ext cx="732059" cy="120790"/>
            </a:xfrm>
            <a:custGeom>
              <a:avLst/>
              <a:gdLst/>
              <a:ahLst/>
              <a:cxnLst/>
              <a:rect l="l" t="t" r="r" b="b"/>
              <a:pathLst>
                <a:path w="732059" h="120790">
                  <a:moveTo>
                    <a:pt x="0" y="0"/>
                  </a:moveTo>
                  <a:lnTo>
                    <a:pt x="732059" y="0"/>
                  </a:lnTo>
                  <a:lnTo>
                    <a:pt x="732059" y="120789"/>
                  </a:lnTo>
                  <a:lnTo>
                    <a:pt x="0" y="1207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31" name="Group 8 - Page 2">
            <a:extLst>
              <a:ext uri="{FF2B5EF4-FFF2-40B4-BE49-F238E27FC236}">
                <a16:creationId xmlns:a16="http://schemas.microsoft.com/office/drawing/2014/main" id="{4757BC68-D9ED-B05C-B258-4F768360F881}"/>
              </a:ext>
            </a:extLst>
          </p:cNvPr>
          <p:cNvGrpSpPr/>
          <p:nvPr/>
        </p:nvGrpSpPr>
        <p:grpSpPr>
          <a:xfrm>
            <a:off x="813150" y="-318974"/>
            <a:ext cx="6967750" cy="10257596"/>
            <a:chOff x="813150" y="-318974"/>
            <a:chExt cx="6967750" cy="10257596"/>
          </a:xfrm>
        </p:grpSpPr>
        <p:sp>
          <p:nvSpPr>
            <p:cNvPr id="20" name="TextBox 20"/>
            <p:cNvSpPr txBox="1"/>
            <p:nvPr/>
          </p:nvSpPr>
          <p:spPr>
            <a:xfrm>
              <a:off x="4614807" y="-318974"/>
              <a:ext cx="3166093" cy="2577629"/>
            </a:xfrm>
            <a:prstGeom prst="rect">
              <a:avLst/>
            </a:prstGeom>
          </p:spPr>
          <p:txBody>
            <a:bodyPr lIns="0" tIns="0" rIns="0" bIns="0" rtlCol="0" anchor="t">
              <a:spAutoFit/>
            </a:bodyPr>
            <a:lstStyle/>
            <a:p>
              <a:pPr marL="0" lvl="0" indent="0" algn="r">
                <a:lnSpc>
                  <a:spcPts val="20126"/>
                </a:lnSpc>
                <a:spcBef>
                  <a:spcPct val="0"/>
                </a:spcBef>
              </a:pPr>
              <a:r>
                <a:rPr lang="en-US" sz="17201" b="1" u="none" strike="noStrike" spc="1204" dirty="0">
                  <a:solidFill>
                    <a:srgbClr val="F9F871">
                      <a:alpha val="4706"/>
                    </a:srgbClr>
                  </a:solidFill>
                  <a:latin typeface="Poppins" panose="00000500000000000000" pitchFamily="2" charset="0"/>
                </a:rPr>
                <a:t>02</a:t>
              </a:r>
            </a:p>
          </p:txBody>
        </p:sp>
        <p:grpSp>
          <p:nvGrpSpPr>
            <p:cNvPr id="30" name="Group 29">
              <a:extLst>
                <a:ext uri="{FF2B5EF4-FFF2-40B4-BE49-F238E27FC236}">
                  <a16:creationId xmlns:a16="http://schemas.microsoft.com/office/drawing/2014/main" id="{A13EA93E-2805-FEA7-FC13-556C16E6812D}"/>
                </a:ext>
              </a:extLst>
            </p:cNvPr>
            <p:cNvGrpSpPr/>
            <p:nvPr/>
          </p:nvGrpSpPr>
          <p:grpSpPr>
            <a:xfrm>
              <a:off x="3269101" y="3032147"/>
              <a:ext cx="3534899" cy="6906475"/>
              <a:chOff x="3269101" y="3032147"/>
              <a:chExt cx="3534899" cy="6906475"/>
            </a:xfrm>
          </p:grpSpPr>
          <p:grpSp>
            <p:nvGrpSpPr>
              <p:cNvPr id="25" name="Group 24">
                <a:extLst>
                  <a:ext uri="{FF2B5EF4-FFF2-40B4-BE49-F238E27FC236}">
                    <a16:creationId xmlns:a16="http://schemas.microsoft.com/office/drawing/2014/main" id="{926633DF-1A21-4A7E-B7E7-C566410AE633}"/>
                  </a:ext>
                </a:extLst>
              </p:cNvPr>
              <p:cNvGrpSpPr/>
              <p:nvPr/>
            </p:nvGrpSpPr>
            <p:grpSpPr>
              <a:xfrm>
                <a:off x="3269101" y="5686841"/>
                <a:ext cx="3534899" cy="688878"/>
                <a:chOff x="3269101" y="5691710"/>
                <a:chExt cx="3534899" cy="688878"/>
              </a:xfrm>
            </p:grpSpPr>
            <p:sp>
              <p:nvSpPr>
                <p:cNvPr id="4" name="TextBox 4"/>
                <p:cNvSpPr txBox="1"/>
                <p:nvPr/>
              </p:nvSpPr>
              <p:spPr>
                <a:xfrm>
                  <a:off x="3269101" y="5691710"/>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04</a:t>
                  </a:r>
                </a:p>
              </p:txBody>
            </p:sp>
            <p:sp>
              <p:nvSpPr>
                <p:cNvPr id="5" name="TextBox 5"/>
                <p:cNvSpPr txBox="1"/>
                <p:nvPr/>
              </p:nvSpPr>
              <p:spPr>
                <a:xfrm>
                  <a:off x="3269101" y="6173015"/>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nvGrpSpPr>
              <p:cNvPr id="24" name="Group 23">
                <a:extLst>
                  <a:ext uri="{FF2B5EF4-FFF2-40B4-BE49-F238E27FC236}">
                    <a16:creationId xmlns:a16="http://schemas.microsoft.com/office/drawing/2014/main" id="{2B0B9758-4B8D-FD81-0CDE-EAA4105497AE}"/>
                  </a:ext>
                </a:extLst>
              </p:cNvPr>
              <p:cNvGrpSpPr/>
              <p:nvPr/>
            </p:nvGrpSpPr>
            <p:grpSpPr>
              <a:xfrm>
                <a:off x="3269101" y="4801943"/>
                <a:ext cx="3534899" cy="688878"/>
                <a:chOff x="3269101" y="4805189"/>
                <a:chExt cx="3534899" cy="688878"/>
              </a:xfrm>
            </p:grpSpPr>
            <p:sp>
              <p:nvSpPr>
                <p:cNvPr id="6" name="TextBox 6"/>
                <p:cNvSpPr txBox="1"/>
                <p:nvPr/>
              </p:nvSpPr>
              <p:spPr>
                <a:xfrm>
                  <a:off x="3269101" y="4805189"/>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03</a:t>
                  </a:r>
                </a:p>
              </p:txBody>
            </p:sp>
            <p:sp>
              <p:nvSpPr>
                <p:cNvPr id="7" name="TextBox 7"/>
                <p:cNvSpPr txBox="1"/>
                <p:nvPr/>
              </p:nvSpPr>
              <p:spPr>
                <a:xfrm>
                  <a:off x="3269101" y="5286494"/>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nvGrpSpPr>
              <p:cNvPr id="23" name="Group 22">
                <a:extLst>
                  <a:ext uri="{FF2B5EF4-FFF2-40B4-BE49-F238E27FC236}">
                    <a16:creationId xmlns:a16="http://schemas.microsoft.com/office/drawing/2014/main" id="{4241DC89-DEF4-D382-0960-114460BC0ED6}"/>
                  </a:ext>
                </a:extLst>
              </p:cNvPr>
              <p:cNvGrpSpPr/>
              <p:nvPr/>
            </p:nvGrpSpPr>
            <p:grpSpPr>
              <a:xfrm>
                <a:off x="3269101" y="3917045"/>
                <a:ext cx="3534899" cy="688878"/>
                <a:chOff x="3269101" y="3918668"/>
                <a:chExt cx="3534899" cy="688878"/>
              </a:xfrm>
            </p:grpSpPr>
            <p:sp>
              <p:nvSpPr>
                <p:cNvPr id="8" name="TextBox 8"/>
                <p:cNvSpPr txBox="1"/>
                <p:nvPr/>
              </p:nvSpPr>
              <p:spPr>
                <a:xfrm>
                  <a:off x="3269101" y="3918668"/>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02</a:t>
                  </a:r>
                </a:p>
              </p:txBody>
            </p:sp>
            <p:sp>
              <p:nvSpPr>
                <p:cNvPr id="9" name="TextBox 9"/>
                <p:cNvSpPr txBox="1"/>
                <p:nvPr/>
              </p:nvSpPr>
              <p:spPr>
                <a:xfrm>
                  <a:off x="3269101" y="4399973"/>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nvGrpSpPr>
              <p:cNvPr id="22" name="Group 21">
                <a:extLst>
                  <a:ext uri="{FF2B5EF4-FFF2-40B4-BE49-F238E27FC236}">
                    <a16:creationId xmlns:a16="http://schemas.microsoft.com/office/drawing/2014/main" id="{78D7B8A1-829F-D682-5C2F-0DFE0EA1CCAF}"/>
                  </a:ext>
                </a:extLst>
              </p:cNvPr>
              <p:cNvGrpSpPr/>
              <p:nvPr/>
            </p:nvGrpSpPr>
            <p:grpSpPr>
              <a:xfrm>
                <a:off x="3269101" y="3032147"/>
                <a:ext cx="3534899" cy="688878"/>
                <a:chOff x="3269101" y="3032147"/>
                <a:chExt cx="3534899" cy="688878"/>
              </a:xfrm>
            </p:grpSpPr>
            <p:sp>
              <p:nvSpPr>
                <p:cNvPr id="10" name="TextBox 10"/>
                <p:cNvSpPr txBox="1"/>
                <p:nvPr/>
              </p:nvSpPr>
              <p:spPr>
                <a:xfrm>
                  <a:off x="3269101" y="3032147"/>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01</a:t>
                  </a:r>
                </a:p>
              </p:txBody>
            </p:sp>
            <p:sp>
              <p:nvSpPr>
                <p:cNvPr id="11" name="TextBox 11"/>
                <p:cNvSpPr txBox="1"/>
                <p:nvPr/>
              </p:nvSpPr>
              <p:spPr>
                <a:xfrm>
                  <a:off x="3269101" y="3514126"/>
                  <a:ext cx="3534899" cy="206899"/>
                </a:xfrm>
                <a:prstGeom prst="rect">
                  <a:avLst/>
                </a:prstGeom>
              </p:spPr>
              <p:txBody>
                <a:bodyPr lIns="0" tIns="0" rIns="0" bIns="0" rtlCol="0" anchor="t">
                  <a:spAutoFit/>
                </a:bodyPr>
                <a:lstStyle/>
                <a:p>
                  <a:pPr>
                    <a:lnSpc>
                      <a:spcPts val="1400"/>
                    </a:lnSpc>
                  </a:pPr>
                  <a:r>
                    <a:rPr lang="en-US" sz="1400" spc="14" dirty="0">
                      <a:solidFill>
                        <a:srgbClr val="FFFFFF"/>
                      </a:solidFill>
                      <a:latin typeface="Poppins Medium"/>
                    </a:rPr>
                    <a:t>Lorem ipsum dolor sit amet</a:t>
                  </a:r>
                </a:p>
              </p:txBody>
            </p:sp>
          </p:grpSp>
          <p:grpSp>
            <p:nvGrpSpPr>
              <p:cNvPr id="26" name="Group 25">
                <a:extLst>
                  <a:ext uri="{FF2B5EF4-FFF2-40B4-BE49-F238E27FC236}">
                    <a16:creationId xmlns:a16="http://schemas.microsoft.com/office/drawing/2014/main" id="{5401CE34-9B10-3B40-7501-0E3EEA5C0EF2}"/>
                  </a:ext>
                </a:extLst>
              </p:cNvPr>
              <p:cNvGrpSpPr/>
              <p:nvPr/>
            </p:nvGrpSpPr>
            <p:grpSpPr>
              <a:xfrm>
                <a:off x="3269101" y="6571739"/>
                <a:ext cx="3534899" cy="691099"/>
                <a:chOff x="3269101" y="6575391"/>
                <a:chExt cx="3534899" cy="691099"/>
              </a:xfrm>
            </p:grpSpPr>
            <p:sp>
              <p:nvSpPr>
                <p:cNvPr id="12" name="TextBox 12"/>
                <p:cNvSpPr txBox="1"/>
                <p:nvPr/>
              </p:nvSpPr>
              <p:spPr>
                <a:xfrm>
                  <a:off x="3269101" y="6575391"/>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05</a:t>
                  </a:r>
                </a:p>
              </p:txBody>
            </p:sp>
            <p:sp>
              <p:nvSpPr>
                <p:cNvPr id="13" name="TextBox 13"/>
                <p:cNvSpPr txBox="1"/>
                <p:nvPr/>
              </p:nvSpPr>
              <p:spPr>
                <a:xfrm>
                  <a:off x="3269101" y="7058917"/>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nvGrpSpPr>
              <p:cNvPr id="28" name="Group 27">
                <a:extLst>
                  <a:ext uri="{FF2B5EF4-FFF2-40B4-BE49-F238E27FC236}">
                    <a16:creationId xmlns:a16="http://schemas.microsoft.com/office/drawing/2014/main" id="{B148E506-2B25-2FAC-BF88-1386215EB430}"/>
                  </a:ext>
                </a:extLst>
              </p:cNvPr>
              <p:cNvGrpSpPr/>
              <p:nvPr/>
            </p:nvGrpSpPr>
            <p:grpSpPr>
              <a:xfrm>
                <a:off x="3269101" y="8346049"/>
                <a:ext cx="3534899" cy="692194"/>
                <a:chOff x="3269101" y="8347267"/>
                <a:chExt cx="3534899" cy="692194"/>
              </a:xfrm>
            </p:grpSpPr>
            <p:sp>
              <p:nvSpPr>
                <p:cNvPr id="14" name="TextBox 14"/>
                <p:cNvSpPr txBox="1"/>
                <p:nvPr/>
              </p:nvSpPr>
              <p:spPr>
                <a:xfrm>
                  <a:off x="3269101" y="8347267"/>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07</a:t>
                  </a:r>
                </a:p>
              </p:txBody>
            </p:sp>
            <p:sp>
              <p:nvSpPr>
                <p:cNvPr id="15" name="TextBox 15"/>
                <p:cNvSpPr txBox="1"/>
                <p:nvPr/>
              </p:nvSpPr>
              <p:spPr>
                <a:xfrm>
                  <a:off x="3269101" y="8831888"/>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nvGrpSpPr>
              <p:cNvPr id="29" name="Group 28">
                <a:extLst>
                  <a:ext uri="{FF2B5EF4-FFF2-40B4-BE49-F238E27FC236}">
                    <a16:creationId xmlns:a16="http://schemas.microsoft.com/office/drawing/2014/main" id="{E9D752F1-C1D1-C543-65D8-E38D7B733DC4}"/>
                  </a:ext>
                </a:extLst>
              </p:cNvPr>
              <p:cNvGrpSpPr/>
              <p:nvPr/>
            </p:nvGrpSpPr>
            <p:grpSpPr>
              <a:xfrm>
                <a:off x="3269101" y="9234264"/>
                <a:ext cx="3534899" cy="704358"/>
                <a:chOff x="3269101" y="9234264"/>
                <a:chExt cx="3534899" cy="704358"/>
              </a:xfrm>
            </p:grpSpPr>
            <p:sp>
              <p:nvSpPr>
                <p:cNvPr id="16" name="TextBox 16"/>
                <p:cNvSpPr txBox="1"/>
                <p:nvPr/>
              </p:nvSpPr>
              <p:spPr>
                <a:xfrm>
                  <a:off x="3269101" y="9234264"/>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08</a:t>
                  </a:r>
                </a:p>
              </p:txBody>
            </p:sp>
            <p:sp>
              <p:nvSpPr>
                <p:cNvPr id="17" name="TextBox 17"/>
                <p:cNvSpPr txBox="1"/>
                <p:nvPr/>
              </p:nvSpPr>
              <p:spPr>
                <a:xfrm>
                  <a:off x="3269101" y="9731049"/>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nvGrpSpPr>
              <p:cNvPr id="27" name="Group 26">
                <a:extLst>
                  <a:ext uri="{FF2B5EF4-FFF2-40B4-BE49-F238E27FC236}">
                    <a16:creationId xmlns:a16="http://schemas.microsoft.com/office/drawing/2014/main" id="{54FE1C09-AB03-B9B4-4D71-F4415702F430}"/>
                  </a:ext>
                </a:extLst>
              </p:cNvPr>
              <p:cNvGrpSpPr/>
              <p:nvPr/>
            </p:nvGrpSpPr>
            <p:grpSpPr>
              <a:xfrm>
                <a:off x="3269101" y="7458858"/>
                <a:ext cx="3534899" cy="691171"/>
                <a:chOff x="3269101" y="7461293"/>
                <a:chExt cx="3534899" cy="691171"/>
              </a:xfrm>
            </p:grpSpPr>
            <p:sp>
              <p:nvSpPr>
                <p:cNvPr id="18" name="TextBox 18"/>
                <p:cNvSpPr txBox="1"/>
                <p:nvPr/>
              </p:nvSpPr>
              <p:spPr>
                <a:xfrm>
                  <a:off x="3269101" y="7461293"/>
                  <a:ext cx="3534899" cy="450636"/>
                </a:xfrm>
                <a:prstGeom prst="rect">
                  <a:avLst/>
                </a:prstGeom>
              </p:spPr>
              <p:txBody>
                <a:bodyPr lIns="0" tIns="0" rIns="0" bIns="0" rtlCol="0" anchor="t">
                  <a:spAutoFit/>
                </a:bodyPr>
                <a:lstStyle/>
                <a:p>
                  <a:pPr>
                    <a:lnSpc>
                      <a:spcPts val="3871"/>
                    </a:lnSpc>
                  </a:pPr>
                  <a:r>
                    <a:rPr lang="en-US" sz="2104" spc="168" dirty="0">
                      <a:solidFill>
                        <a:srgbClr val="F9F871"/>
                      </a:solidFill>
                      <a:latin typeface="Poppins ExtraBold" panose="00000900000000000000" pitchFamily="2" charset="0"/>
                    </a:rPr>
                    <a:t>06</a:t>
                  </a:r>
                </a:p>
              </p:txBody>
            </p:sp>
            <p:sp>
              <p:nvSpPr>
                <p:cNvPr id="19" name="TextBox 19"/>
                <p:cNvSpPr txBox="1"/>
                <p:nvPr/>
              </p:nvSpPr>
              <p:spPr>
                <a:xfrm>
                  <a:off x="3269101" y="7944891"/>
                  <a:ext cx="3534899" cy="207573"/>
                </a:xfrm>
                <a:prstGeom prst="rect">
                  <a:avLst/>
                </a:prstGeom>
              </p:spPr>
              <p:txBody>
                <a:bodyPr lIns="0" tIns="0" rIns="0" bIns="0" rtlCol="0" anchor="t">
                  <a:spAutoFit/>
                </a:bodyPr>
                <a:lstStyle/>
                <a:p>
                  <a:pPr marL="0" lvl="0" indent="0" algn="l">
                    <a:lnSpc>
                      <a:spcPts val="1400"/>
                    </a:lnSpc>
                    <a:spcBef>
                      <a:spcPct val="0"/>
                    </a:spcBef>
                  </a:pPr>
                  <a:r>
                    <a:rPr lang="en-US" sz="1400" u="none" strike="noStrike" spc="14" dirty="0">
                      <a:solidFill>
                        <a:srgbClr val="FFFFFF"/>
                      </a:solidFill>
                      <a:latin typeface="Poppins Medium"/>
                    </a:rPr>
                    <a:t>Lorem ipsum dolor sit amet</a:t>
                  </a:r>
                </a:p>
              </p:txBody>
            </p:sp>
          </p:grpSp>
        </p:grpSp>
        <p:sp>
          <p:nvSpPr>
            <p:cNvPr id="2" name="TextBox 2"/>
            <p:cNvSpPr txBox="1"/>
            <p:nvPr/>
          </p:nvSpPr>
          <p:spPr>
            <a:xfrm rot="-5400000">
              <a:off x="-1241439" y="2963319"/>
              <a:ext cx="5624588" cy="1515410"/>
            </a:xfrm>
            <a:prstGeom prst="rect">
              <a:avLst/>
            </a:prstGeom>
          </p:spPr>
          <p:txBody>
            <a:bodyPr lIns="0" tIns="0" rIns="0" bIns="0" rtlCol="0" anchor="t">
              <a:spAutoFit/>
            </a:bodyPr>
            <a:lstStyle/>
            <a:p>
              <a:pPr marL="0" lvl="0" indent="0" algn="r">
                <a:lnSpc>
                  <a:spcPts val="5666"/>
                </a:lnSpc>
                <a:spcBef>
                  <a:spcPct val="0"/>
                </a:spcBef>
              </a:pPr>
              <a:r>
                <a:rPr lang="en-US" sz="5650" b="1" u="none" strike="noStrike" dirty="0">
                  <a:solidFill>
                    <a:srgbClr val="FFFFFF"/>
                  </a:solidFill>
                  <a:latin typeface="Poppins" panose="00000500000000000000" pitchFamily="2" charset="0"/>
                </a:rPr>
                <a:t>Table of Contents</a:t>
              </a:r>
            </a:p>
          </p:txBody>
        </p:sp>
        <p:sp>
          <p:nvSpPr>
            <p:cNvPr id="21" name="TemplateLAB"/>
            <p:cNvSpPr/>
            <p:nvPr/>
          </p:nvSpPr>
          <p:spPr>
            <a:xfrm rot="-5400000">
              <a:off x="814984" y="4581326"/>
              <a:ext cx="732059" cy="120790"/>
            </a:xfrm>
            <a:custGeom>
              <a:avLst/>
              <a:gdLst/>
              <a:ahLst/>
              <a:cxnLst/>
              <a:rect l="l" t="t" r="r" b="b"/>
              <a:pathLst>
                <a:path w="732059" h="120790">
                  <a:moveTo>
                    <a:pt x="0" y="0"/>
                  </a:moveTo>
                  <a:lnTo>
                    <a:pt x="732060" y="0"/>
                  </a:lnTo>
                  <a:lnTo>
                    <a:pt x="732060" y="120789"/>
                  </a:lnTo>
                  <a:lnTo>
                    <a:pt x="0" y="120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13" name="Group 8 - Page 3">
            <a:extLst>
              <a:ext uri="{FF2B5EF4-FFF2-40B4-BE49-F238E27FC236}">
                <a16:creationId xmlns:a16="http://schemas.microsoft.com/office/drawing/2014/main" id="{53DB55C0-E076-0243-F83D-BBAE2ADA20BC}"/>
              </a:ext>
            </a:extLst>
          </p:cNvPr>
          <p:cNvGrpSpPr/>
          <p:nvPr/>
        </p:nvGrpSpPr>
        <p:grpSpPr>
          <a:xfrm>
            <a:off x="800156" y="-307507"/>
            <a:ext cx="7232792" cy="10562576"/>
            <a:chOff x="800156" y="-307507"/>
            <a:chExt cx="7232792" cy="10562576"/>
          </a:xfrm>
        </p:grpSpPr>
        <p:sp>
          <p:nvSpPr>
            <p:cNvPr id="4" name="TextBox 4"/>
            <p:cNvSpPr txBox="1"/>
            <p:nvPr/>
          </p:nvSpPr>
          <p:spPr>
            <a:xfrm>
              <a:off x="4783568" y="-307507"/>
              <a:ext cx="3249380" cy="2577629"/>
            </a:xfrm>
            <a:prstGeom prst="rect">
              <a:avLst/>
            </a:prstGeom>
          </p:spPr>
          <p:txBody>
            <a:bodyPr lIns="0" tIns="0" rIns="0" bIns="0" rtlCol="0" anchor="t">
              <a:spAutoFit/>
            </a:bodyPr>
            <a:lstStyle/>
            <a:p>
              <a:pPr marL="0" lvl="0" indent="0">
                <a:lnSpc>
                  <a:spcPts val="20126"/>
                </a:lnSpc>
                <a:spcBef>
                  <a:spcPct val="0"/>
                </a:spcBef>
              </a:pPr>
              <a:r>
                <a:rPr lang="en-US" sz="17201" b="1" u="none" strike="noStrike" spc="1204" dirty="0">
                  <a:solidFill>
                    <a:srgbClr val="F9F871">
                      <a:alpha val="4706"/>
                    </a:srgbClr>
                  </a:solidFill>
                  <a:latin typeface="Poppins" panose="00000500000000000000" pitchFamily="2" charset="0"/>
                </a:rPr>
                <a:t>03</a:t>
              </a:r>
            </a:p>
          </p:txBody>
        </p:sp>
        <p:grpSp>
          <p:nvGrpSpPr>
            <p:cNvPr id="12" name="Group 11">
              <a:extLst>
                <a:ext uri="{FF2B5EF4-FFF2-40B4-BE49-F238E27FC236}">
                  <a16:creationId xmlns:a16="http://schemas.microsoft.com/office/drawing/2014/main" id="{05E5DA66-176F-C2D4-DBF6-FFAF98F0AE83}"/>
                </a:ext>
              </a:extLst>
            </p:cNvPr>
            <p:cNvGrpSpPr/>
            <p:nvPr/>
          </p:nvGrpSpPr>
          <p:grpSpPr>
            <a:xfrm>
              <a:off x="4133908" y="6899701"/>
              <a:ext cx="2670092" cy="2597260"/>
              <a:chOff x="4133908" y="6899701"/>
              <a:chExt cx="2670092" cy="2597260"/>
            </a:xfrm>
          </p:grpSpPr>
          <p:sp>
            <p:nvSpPr>
              <p:cNvPr id="6" name="TextBox 6"/>
              <p:cNvSpPr txBox="1"/>
              <p:nvPr/>
            </p:nvSpPr>
            <p:spPr>
              <a:xfrm>
                <a:off x="4133908" y="6899701"/>
                <a:ext cx="2670092" cy="1976888"/>
              </a:xfrm>
              <a:prstGeom prst="rect">
                <a:avLst/>
              </a:prstGeom>
            </p:spPr>
            <p:txBody>
              <a:bodyPr lIns="0" tIns="0" rIns="0" bIns="0" rtlCol="0" anchor="t">
                <a:spAutoFit/>
              </a:bodyPr>
              <a:lstStyle/>
              <a:p>
                <a:pPr>
                  <a:lnSpc>
                    <a:spcPts val="1261"/>
                  </a:lnSpc>
                </a:pPr>
                <a:r>
                  <a:rPr lang="en-US" sz="900"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a:t>
                </a:r>
              </a:p>
              <a:p>
                <a:pPr>
                  <a:lnSpc>
                    <a:spcPts val="1261"/>
                  </a:lnSpc>
                </a:pPr>
                <a:endParaRPr lang="en-US" sz="900" spc="28" dirty="0">
                  <a:solidFill>
                    <a:srgbClr val="FFFFFF"/>
                  </a:solidFill>
                  <a:latin typeface="Poppins"/>
                </a:endParaRPr>
              </a:p>
              <a:p>
                <a:pPr>
                  <a:lnSpc>
                    <a:spcPts val="1261"/>
                  </a:lnSpc>
                </a:pPr>
                <a:r>
                  <a:rPr lang="en-US" sz="900" spc="28" dirty="0">
                    <a:solidFill>
                      <a:srgbClr val="FFFFFF"/>
                    </a:solidFill>
                    <a:latin typeface="Poppins"/>
                  </a:rPr>
                  <a:t>Nunc viverra imperdiet enim. Fusce est. Vivamus a tellus.</a:t>
                </a:r>
              </a:p>
              <a:p>
                <a:pPr>
                  <a:lnSpc>
                    <a:spcPts val="1261"/>
                  </a:lnSpc>
                </a:pPr>
                <a:endParaRPr lang="en-US" sz="900" spc="28" dirty="0">
                  <a:solidFill>
                    <a:srgbClr val="FFFFFF"/>
                  </a:solidFill>
                  <a:latin typeface="Poppins"/>
                </a:endParaRPr>
              </a:p>
              <a:p>
                <a:pPr>
                  <a:lnSpc>
                    <a:spcPts val="1261"/>
                  </a:lnSpc>
                </a:pPr>
                <a:r>
                  <a:rPr lang="en-US" sz="900" spc="28" dirty="0">
                    <a:solidFill>
                      <a:srgbClr val="FFFFFF"/>
                    </a:solidFill>
                    <a:latin typeface="Poppins"/>
                  </a:rPr>
                  <a:t>Pellentesque habitant morbi tristique senectus et netus et malesuada fames </a:t>
                </a:r>
              </a:p>
              <a:p>
                <a:pPr>
                  <a:lnSpc>
                    <a:spcPts val="1261"/>
                  </a:lnSpc>
                </a:pPr>
                <a:r>
                  <a:rPr lang="en-US" sz="900" spc="28" dirty="0">
                    <a:solidFill>
                      <a:srgbClr val="FFFFFF"/>
                    </a:solidFill>
                    <a:latin typeface="Poppins"/>
                  </a:rPr>
                  <a:t>ac turpis egestas. Proin pharetra </a:t>
                </a:r>
              </a:p>
              <a:p>
                <a:pPr marL="0" lvl="0" indent="0" algn="l">
                  <a:lnSpc>
                    <a:spcPts val="1261"/>
                  </a:lnSpc>
                  <a:spcBef>
                    <a:spcPct val="0"/>
                  </a:spcBef>
                </a:pPr>
                <a:r>
                  <a:rPr lang="en-US" sz="900" spc="28" dirty="0">
                    <a:solidFill>
                      <a:srgbClr val="FFFFFF"/>
                    </a:solidFill>
                    <a:latin typeface="Poppins"/>
                  </a:rPr>
                  <a:t>nonummy pede. Mauris et orci.</a:t>
                </a:r>
              </a:p>
            </p:txBody>
          </p:sp>
          <p:sp>
            <p:nvSpPr>
              <p:cNvPr id="7" name="TextBox 7"/>
              <p:cNvSpPr txBox="1"/>
              <p:nvPr/>
            </p:nvSpPr>
            <p:spPr>
              <a:xfrm>
                <a:off x="4133908" y="9144503"/>
                <a:ext cx="2670092" cy="148534"/>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Warm regards,</a:t>
                </a:r>
              </a:p>
            </p:txBody>
          </p:sp>
          <p:sp>
            <p:nvSpPr>
              <p:cNvPr id="8" name="TextBox 8"/>
              <p:cNvSpPr txBox="1"/>
              <p:nvPr/>
            </p:nvSpPr>
            <p:spPr>
              <a:xfrm>
                <a:off x="4133908" y="9339610"/>
                <a:ext cx="2670092" cy="157351"/>
              </a:xfrm>
              <a:prstGeom prst="rect">
                <a:avLst/>
              </a:prstGeom>
            </p:spPr>
            <p:txBody>
              <a:bodyPr lIns="0" tIns="0" rIns="0" bIns="0" rtlCol="0" anchor="t">
                <a:spAutoFit/>
              </a:bodyPr>
              <a:lstStyle/>
              <a:p>
                <a:pPr marL="0" lvl="0" indent="0">
                  <a:lnSpc>
                    <a:spcPts val="1261"/>
                  </a:lnSpc>
                  <a:spcBef>
                    <a:spcPct val="0"/>
                  </a:spcBef>
                </a:pPr>
                <a:r>
                  <a:rPr lang="en-US" sz="900" b="1" spc="28" dirty="0">
                    <a:solidFill>
                      <a:srgbClr val="F9F871"/>
                    </a:solidFill>
                    <a:latin typeface="Poppins" panose="00000500000000000000" pitchFamily="2" charset="0"/>
                  </a:rPr>
                  <a:t>Name</a:t>
                </a:r>
              </a:p>
            </p:txBody>
          </p:sp>
        </p:grpSp>
        <p:grpSp>
          <p:nvGrpSpPr>
            <p:cNvPr id="11" name="Group 10">
              <a:extLst>
                <a:ext uri="{FF2B5EF4-FFF2-40B4-BE49-F238E27FC236}">
                  <a16:creationId xmlns:a16="http://schemas.microsoft.com/office/drawing/2014/main" id="{3AC21AAD-B212-5EA1-3323-202F25FE81F1}"/>
                </a:ext>
              </a:extLst>
            </p:cNvPr>
            <p:cNvGrpSpPr/>
            <p:nvPr/>
          </p:nvGrpSpPr>
          <p:grpSpPr>
            <a:xfrm>
              <a:off x="800156" y="6899701"/>
              <a:ext cx="2670092" cy="2588442"/>
              <a:chOff x="800156" y="6899701"/>
              <a:chExt cx="2670092" cy="2588442"/>
            </a:xfrm>
          </p:grpSpPr>
          <p:sp>
            <p:nvSpPr>
              <p:cNvPr id="2" name="TextBox 2"/>
              <p:cNvSpPr txBox="1"/>
              <p:nvPr/>
            </p:nvSpPr>
            <p:spPr>
              <a:xfrm>
                <a:off x="800156" y="7358893"/>
                <a:ext cx="2670092" cy="2129250"/>
              </a:xfrm>
              <a:prstGeom prst="rect">
                <a:avLst/>
              </a:prstGeom>
            </p:spPr>
            <p:txBody>
              <a:bodyPr lIns="0" tIns="0" rIns="0" bIns="0" rtlCol="0" anchor="t">
                <a:spAutoFit/>
              </a:bodyPr>
              <a:lstStyle/>
              <a:p>
                <a:pPr>
                  <a:lnSpc>
                    <a:spcPts val="1261"/>
                  </a:lnSpc>
                </a:pPr>
                <a:r>
                  <a:rPr lang="en-US" sz="900" spc="28" dirty="0">
                    <a:solidFill>
                      <a:srgbClr val="FFFFFF"/>
                    </a:solidFill>
                    <a:latin typeface="Poppins"/>
                  </a:rPr>
                  <a:t>Lorem ipsum dolor sit amet, consectetuer adipiscing elit. Maecenas porttitor congue massa. Fusce posuere, magna sed pulvinar ultricies, purus lectus malesuada libero, Pellentesque habitant morbi tristique sit amet commodo magna eros quis urna.</a:t>
                </a:r>
              </a:p>
              <a:p>
                <a:pPr>
                  <a:lnSpc>
                    <a:spcPts val="1261"/>
                  </a:lnSpc>
                </a:pPr>
                <a:endParaRPr lang="en-US" sz="900" spc="28" dirty="0">
                  <a:solidFill>
                    <a:srgbClr val="FFFFFF"/>
                  </a:solidFill>
                  <a:latin typeface="Poppins"/>
                </a:endParaRPr>
              </a:p>
              <a:p>
                <a:pPr>
                  <a:lnSpc>
                    <a:spcPts val="1261"/>
                  </a:lnSpc>
                </a:pPr>
                <a:r>
                  <a:rPr lang="en-US" sz="900" spc="28" dirty="0">
                    <a:solidFill>
                      <a:srgbClr val="FFFFFF"/>
                    </a:solidFill>
                    <a:latin typeface="Poppins"/>
                  </a:rPr>
                  <a:t>Nunc viverra imperdiet enim. Fusce est. Vivamus a tellus.</a:t>
                </a:r>
              </a:p>
              <a:p>
                <a:pPr>
                  <a:lnSpc>
                    <a:spcPts val="1261"/>
                  </a:lnSpc>
                </a:pPr>
                <a:endParaRPr lang="en-US" sz="900" spc="28" dirty="0">
                  <a:solidFill>
                    <a:srgbClr val="FFFFFF"/>
                  </a:solidFill>
                  <a:latin typeface="Poppins"/>
                </a:endParaRPr>
              </a:p>
              <a:p>
                <a:pPr>
                  <a:lnSpc>
                    <a:spcPts val="1261"/>
                  </a:lnSpc>
                </a:pPr>
                <a:r>
                  <a:rPr lang="en-US" sz="900" spc="28" dirty="0">
                    <a:solidFill>
                      <a:srgbClr val="FFFFFF"/>
                    </a:solidFill>
                    <a:latin typeface="Poppins"/>
                  </a:rPr>
                  <a:t>Pellentesque habitant morbi tristique senectus et netus et malesuada fames </a:t>
                </a:r>
              </a:p>
              <a:p>
                <a:pPr>
                  <a:lnSpc>
                    <a:spcPts val="1261"/>
                  </a:lnSpc>
                </a:pPr>
                <a:r>
                  <a:rPr lang="en-US" sz="900" spc="28" dirty="0">
                    <a:solidFill>
                      <a:srgbClr val="FFFFFF"/>
                    </a:solidFill>
                    <a:latin typeface="Poppins"/>
                  </a:rPr>
                  <a:t>ac turpis egestas. Proin pharetra </a:t>
                </a:r>
              </a:p>
              <a:p>
                <a:pPr marL="0" lvl="0" indent="0" algn="l">
                  <a:lnSpc>
                    <a:spcPts val="1261"/>
                  </a:lnSpc>
                  <a:spcBef>
                    <a:spcPct val="0"/>
                  </a:spcBef>
                </a:pPr>
                <a:r>
                  <a:rPr lang="en-US" sz="900" spc="28" dirty="0">
                    <a:solidFill>
                      <a:srgbClr val="FFFFFF"/>
                    </a:solidFill>
                    <a:latin typeface="Poppins"/>
                  </a:rPr>
                  <a:t>nonummy pede. Mauris et orci.</a:t>
                </a:r>
              </a:p>
            </p:txBody>
          </p:sp>
          <p:sp>
            <p:nvSpPr>
              <p:cNvPr id="3" name="TextBox 3"/>
              <p:cNvSpPr txBox="1"/>
              <p:nvPr/>
            </p:nvSpPr>
            <p:spPr>
              <a:xfrm>
                <a:off x="800156" y="6899701"/>
                <a:ext cx="2670092" cy="157351"/>
              </a:xfrm>
              <a:prstGeom prst="rect">
                <a:avLst/>
              </a:prstGeom>
            </p:spPr>
            <p:txBody>
              <a:bodyPr lIns="0" tIns="0" rIns="0" bIns="0" rtlCol="0" anchor="t">
                <a:spAutoFit/>
              </a:bodyPr>
              <a:lstStyle/>
              <a:p>
                <a:pPr marL="0" lvl="0" indent="0" algn="l">
                  <a:lnSpc>
                    <a:spcPts val="1261"/>
                  </a:lnSpc>
                  <a:spcBef>
                    <a:spcPct val="0"/>
                  </a:spcBef>
                </a:pPr>
                <a:r>
                  <a:rPr lang="en-US" sz="900" b="1" spc="28" dirty="0">
                    <a:solidFill>
                      <a:srgbClr val="F9F871"/>
                    </a:solidFill>
                    <a:latin typeface="Poppins" panose="00000500000000000000" pitchFamily="2" charset="0"/>
                  </a:rPr>
                  <a:t>Dear ...</a:t>
                </a:r>
              </a:p>
            </p:txBody>
          </p:sp>
        </p:grpSp>
        <p:sp>
          <p:nvSpPr>
            <p:cNvPr id="5" name="TextBox 5"/>
            <p:cNvSpPr txBox="1"/>
            <p:nvPr/>
          </p:nvSpPr>
          <p:spPr>
            <a:xfrm>
              <a:off x="800156" y="4403094"/>
              <a:ext cx="6003844" cy="2229908"/>
            </a:xfrm>
            <a:prstGeom prst="rect">
              <a:avLst/>
            </a:prstGeom>
          </p:spPr>
          <p:txBody>
            <a:bodyPr lIns="0" tIns="0" rIns="0" bIns="0" rtlCol="0" anchor="t">
              <a:spAutoFit/>
            </a:bodyPr>
            <a:lstStyle/>
            <a:p>
              <a:pPr>
                <a:lnSpc>
                  <a:spcPts val="5666"/>
                </a:lnSpc>
              </a:pPr>
              <a:r>
                <a:rPr lang="en-US" sz="5650" b="1" dirty="0">
                  <a:solidFill>
                    <a:srgbClr val="FFFFFF"/>
                  </a:solidFill>
                  <a:latin typeface="Poppins" panose="00000500000000000000" pitchFamily="2" charset="0"/>
                </a:rPr>
                <a:t>Put your heading </a:t>
              </a:r>
            </a:p>
            <a:p>
              <a:pPr marL="0" lvl="0" indent="0">
                <a:lnSpc>
                  <a:spcPts val="5666"/>
                </a:lnSpc>
                <a:spcBef>
                  <a:spcPct val="0"/>
                </a:spcBef>
              </a:pPr>
              <a:r>
                <a:rPr lang="en-US" sz="5650" b="1" dirty="0">
                  <a:solidFill>
                    <a:srgbClr val="FFFFFF"/>
                  </a:solidFill>
                  <a:latin typeface="Poppins" panose="00000500000000000000" pitchFamily="2" charset="0"/>
                </a:rPr>
                <a:t>here</a:t>
              </a:r>
            </a:p>
          </p:txBody>
        </p:sp>
        <p:sp>
          <p:nvSpPr>
            <p:cNvPr id="9" name="TemplateLAB"/>
            <p:cNvSpPr/>
            <p:nvPr/>
          </p:nvSpPr>
          <p:spPr>
            <a:xfrm>
              <a:off x="800156" y="10134279"/>
              <a:ext cx="732059" cy="120790"/>
            </a:xfrm>
            <a:custGeom>
              <a:avLst/>
              <a:gdLst/>
              <a:ahLst/>
              <a:cxnLst/>
              <a:rect l="l" t="t" r="r" b="b"/>
              <a:pathLst>
                <a:path w="732059" h="120790">
                  <a:moveTo>
                    <a:pt x="0" y="0"/>
                  </a:moveTo>
                  <a:lnTo>
                    <a:pt x="732059" y="0"/>
                  </a:lnTo>
                  <a:lnTo>
                    <a:pt x="732059" y="120789"/>
                  </a:lnTo>
                  <a:lnTo>
                    <a:pt x="0" y="120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22" name="Group 8 - Page 4">
            <a:extLst>
              <a:ext uri="{FF2B5EF4-FFF2-40B4-BE49-F238E27FC236}">
                <a16:creationId xmlns:a16="http://schemas.microsoft.com/office/drawing/2014/main" id="{6FA7F541-3EFD-38F1-5E0F-7F99F7E2232B}"/>
              </a:ext>
            </a:extLst>
          </p:cNvPr>
          <p:cNvGrpSpPr/>
          <p:nvPr/>
        </p:nvGrpSpPr>
        <p:grpSpPr>
          <a:xfrm>
            <a:off x="-109050" y="-368300"/>
            <a:ext cx="7665550" cy="11060300"/>
            <a:chOff x="-109050" y="-368300"/>
            <a:chExt cx="7665550" cy="11060300"/>
          </a:xfrm>
        </p:grpSpPr>
        <p:sp>
          <p:nvSpPr>
            <p:cNvPr id="2" name="Freeform 2"/>
            <p:cNvSpPr/>
            <p:nvPr/>
          </p:nvSpPr>
          <p:spPr>
            <a:xfrm>
              <a:off x="4513425" y="-12718"/>
              <a:ext cx="3043075" cy="10704718"/>
            </a:xfrm>
            <a:custGeom>
              <a:avLst/>
              <a:gdLst/>
              <a:ahLst/>
              <a:cxnLst/>
              <a:rect l="l" t="t" r="r" b="b"/>
              <a:pathLst>
                <a:path w="5349708" h="10704718">
                  <a:moveTo>
                    <a:pt x="0" y="0"/>
                  </a:moveTo>
                  <a:lnTo>
                    <a:pt x="5349708" y="0"/>
                  </a:lnTo>
                  <a:lnTo>
                    <a:pt x="5349708" y="10704718"/>
                  </a:lnTo>
                  <a:lnTo>
                    <a:pt x="0" y="10704718"/>
                  </a:lnTo>
                  <a:lnTo>
                    <a:pt x="0" y="0"/>
                  </a:lnTo>
                  <a:close/>
                </a:path>
              </a:pathLst>
            </a:custGeom>
            <a:blipFill>
              <a:blip r:embed="rId2"/>
              <a:stretch>
                <a:fillRect r="-134808"/>
              </a:stretch>
            </a:blipFill>
          </p:spPr>
          <p:txBody>
            <a:bodyPr/>
            <a:lstStyle/>
            <a:p>
              <a:endParaRPr lang="en-US" dirty="0"/>
            </a:p>
          </p:txBody>
        </p:sp>
        <p:sp>
          <p:nvSpPr>
            <p:cNvPr id="14" name="TextBox 14"/>
            <p:cNvSpPr txBox="1"/>
            <p:nvPr/>
          </p:nvSpPr>
          <p:spPr>
            <a:xfrm>
              <a:off x="-109050" y="-368300"/>
              <a:ext cx="3249380" cy="2577629"/>
            </a:xfrm>
            <a:prstGeom prst="rect">
              <a:avLst/>
            </a:prstGeom>
          </p:spPr>
          <p:txBody>
            <a:bodyPr lIns="0" tIns="0" rIns="0" bIns="0" rtlCol="0" anchor="t">
              <a:spAutoFit/>
            </a:bodyPr>
            <a:lstStyle/>
            <a:p>
              <a:pPr marL="0" lvl="0" indent="0">
                <a:lnSpc>
                  <a:spcPts val="20126"/>
                </a:lnSpc>
                <a:spcBef>
                  <a:spcPct val="0"/>
                </a:spcBef>
              </a:pPr>
              <a:r>
                <a:rPr lang="en-US" sz="17201" b="1" spc="1204" dirty="0">
                  <a:solidFill>
                    <a:srgbClr val="F9F871">
                      <a:alpha val="4706"/>
                    </a:srgbClr>
                  </a:solidFill>
                  <a:latin typeface="Poppins" panose="00000500000000000000" pitchFamily="2" charset="0"/>
                </a:rPr>
                <a:t>04</a:t>
              </a:r>
            </a:p>
          </p:txBody>
        </p:sp>
        <p:grpSp>
          <p:nvGrpSpPr>
            <p:cNvPr id="21" name="Group 20">
              <a:extLst>
                <a:ext uri="{FF2B5EF4-FFF2-40B4-BE49-F238E27FC236}">
                  <a16:creationId xmlns:a16="http://schemas.microsoft.com/office/drawing/2014/main" id="{4C3A76F1-19F2-0E80-C51F-753EFD147AE4}"/>
                </a:ext>
              </a:extLst>
            </p:cNvPr>
            <p:cNvGrpSpPr/>
            <p:nvPr/>
          </p:nvGrpSpPr>
          <p:grpSpPr>
            <a:xfrm>
              <a:off x="756000" y="6718300"/>
              <a:ext cx="3024000" cy="3075426"/>
              <a:chOff x="756000" y="6718300"/>
              <a:chExt cx="3024000" cy="3075426"/>
            </a:xfrm>
          </p:grpSpPr>
          <p:sp>
            <p:nvSpPr>
              <p:cNvPr id="5" name="TextBox 5"/>
              <p:cNvSpPr txBox="1"/>
              <p:nvPr/>
            </p:nvSpPr>
            <p:spPr>
              <a:xfrm>
                <a:off x="756000" y="8426290"/>
                <a:ext cx="3024000" cy="1367436"/>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consectetur adipiscing elit. Nunc suscipit ipsum odio. Nam urna mauris, consequat et nisl in, blandit tempor justo. In tincidunt tellus lorem, id feugiat augue tristique sed. Nunc iaculis purus id orci aliquam tristique. Fusce aliquet elit nec nulla scelerisque, in blandit ex placerat. Nullam eget eros lectus. Cras eu iaculis arcu. Aenean nulla ligula, malesuada vitae ante ac, tincidunt posuere erat. </a:t>
                </a:r>
              </a:p>
            </p:txBody>
          </p:sp>
          <p:sp>
            <p:nvSpPr>
              <p:cNvPr id="6" name="TextBox 6"/>
              <p:cNvSpPr txBox="1"/>
              <p:nvPr/>
            </p:nvSpPr>
            <p:spPr>
              <a:xfrm>
                <a:off x="756000" y="6718300"/>
                <a:ext cx="3024000" cy="1367436"/>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consectetur adipiscing elit. Nunc suscipit ipsum odio. Nam urna mauris, consequat et nisl in, blandit tempor justo. In tincidunt tellus lorem, id feugiat augue tristique sed. Nunc iaculis purus id orci aliquam tristique. Fusce aliquet elit nec nulla scelerisque, in blandit ex placerat. Nullam eget eros lectus. Cras eu iaculis arcu. Aenean nulla ligula, malesuada vitae ante ac, tincidunt posuere erat. </a:t>
                </a:r>
              </a:p>
            </p:txBody>
          </p:sp>
        </p:grpSp>
        <p:grpSp>
          <p:nvGrpSpPr>
            <p:cNvPr id="20" name="Group 19">
              <a:extLst>
                <a:ext uri="{FF2B5EF4-FFF2-40B4-BE49-F238E27FC236}">
                  <a16:creationId xmlns:a16="http://schemas.microsoft.com/office/drawing/2014/main" id="{B0E23E5F-55E5-FB34-0606-9FDD42DB0D5B}"/>
                </a:ext>
              </a:extLst>
            </p:cNvPr>
            <p:cNvGrpSpPr/>
            <p:nvPr/>
          </p:nvGrpSpPr>
          <p:grpSpPr>
            <a:xfrm>
              <a:off x="756000" y="3467497"/>
              <a:ext cx="1671249" cy="2826363"/>
              <a:chOff x="756000" y="3467497"/>
              <a:chExt cx="1671249" cy="2826363"/>
            </a:xfrm>
          </p:grpSpPr>
          <p:grpSp>
            <p:nvGrpSpPr>
              <p:cNvPr id="19" name="Group 18">
                <a:extLst>
                  <a:ext uri="{FF2B5EF4-FFF2-40B4-BE49-F238E27FC236}">
                    <a16:creationId xmlns:a16="http://schemas.microsoft.com/office/drawing/2014/main" id="{0D46F113-FCC0-2EFC-E0BC-E041661E7FBF}"/>
                  </a:ext>
                </a:extLst>
              </p:cNvPr>
              <p:cNvGrpSpPr/>
              <p:nvPr/>
            </p:nvGrpSpPr>
            <p:grpSpPr>
              <a:xfrm>
                <a:off x="756000" y="3467497"/>
                <a:ext cx="1671249" cy="659162"/>
                <a:chOff x="756000" y="3344061"/>
                <a:chExt cx="1671249" cy="659162"/>
              </a:xfrm>
            </p:grpSpPr>
            <p:sp>
              <p:nvSpPr>
                <p:cNvPr id="8" name="TextBox 8"/>
                <p:cNvSpPr txBox="1"/>
                <p:nvPr/>
              </p:nvSpPr>
              <p:spPr>
                <a:xfrm>
                  <a:off x="756000" y="3344061"/>
                  <a:ext cx="1136313" cy="463845"/>
                </a:xfrm>
                <a:prstGeom prst="rect">
                  <a:avLst/>
                </a:prstGeom>
              </p:spPr>
              <p:txBody>
                <a:bodyPr lIns="0" tIns="0" rIns="0" bIns="0" rtlCol="0" anchor="t">
                  <a:spAutoFit/>
                </a:bodyPr>
                <a:lstStyle/>
                <a:p>
                  <a:pPr>
                    <a:lnSpc>
                      <a:spcPts val="3602"/>
                    </a:lnSpc>
                  </a:pPr>
                  <a:r>
                    <a:rPr lang="en-US" sz="3250" b="1" dirty="0">
                      <a:solidFill>
                        <a:srgbClr val="F9F871"/>
                      </a:solidFill>
                      <a:latin typeface="Poppins" panose="00000500000000000000" pitchFamily="2" charset="0"/>
                    </a:rPr>
                    <a:t>00</a:t>
                  </a:r>
                </a:p>
              </p:txBody>
            </p:sp>
            <p:sp>
              <p:nvSpPr>
                <p:cNvPr id="9" name="TextBox 9"/>
                <p:cNvSpPr txBox="1"/>
                <p:nvPr/>
              </p:nvSpPr>
              <p:spPr>
                <a:xfrm>
                  <a:off x="756000" y="3819455"/>
                  <a:ext cx="1671249" cy="183768"/>
                </a:xfrm>
                <a:prstGeom prst="rect">
                  <a:avLst/>
                </a:prstGeom>
              </p:spPr>
              <p:txBody>
                <a:bodyPr lIns="0" tIns="0" rIns="0" bIns="0" rtlCol="0" anchor="t">
                  <a:spAutoFit/>
                </a:bodyPr>
                <a:lstStyle/>
                <a:p>
                  <a:pPr>
                    <a:lnSpc>
                      <a:spcPts val="1499"/>
                    </a:lnSpc>
                  </a:pPr>
                  <a:r>
                    <a:rPr lang="en-US" sz="1100" dirty="0">
                      <a:solidFill>
                        <a:srgbClr val="FFFFFF"/>
                      </a:solidFill>
                      <a:latin typeface="Poppins"/>
                    </a:rPr>
                    <a:t>Lorem ipsum dolor sit </a:t>
                  </a:r>
                </a:p>
              </p:txBody>
            </p:sp>
          </p:grpSp>
          <p:grpSp>
            <p:nvGrpSpPr>
              <p:cNvPr id="18" name="Group 17">
                <a:extLst>
                  <a:ext uri="{FF2B5EF4-FFF2-40B4-BE49-F238E27FC236}">
                    <a16:creationId xmlns:a16="http://schemas.microsoft.com/office/drawing/2014/main" id="{83EC817C-8FB9-9C4A-90C5-EE97D76AC75E}"/>
                  </a:ext>
                </a:extLst>
              </p:cNvPr>
              <p:cNvGrpSpPr/>
              <p:nvPr/>
            </p:nvGrpSpPr>
            <p:grpSpPr>
              <a:xfrm>
                <a:off x="756000" y="4551098"/>
                <a:ext cx="1671249" cy="659161"/>
                <a:chOff x="756000" y="4462004"/>
                <a:chExt cx="1671249" cy="659161"/>
              </a:xfrm>
            </p:grpSpPr>
            <p:sp>
              <p:nvSpPr>
                <p:cNvPr id="10" name="TextBox 10"/>
                <p:cNvSpPr txBox="1"/>
                <p:nvPr/>
              </p:nvSpPr>
              <p:spPr>
                <a:xfrm>
                  <a:off x="756000" y="4462004"/>
                  <a:ext cx="1136313" cy="463845"/>
                </a:xfrm>
                <a:prstGeom prst="rect">
                  <a:avLst/>
                </a:prstGeom>
              </p:spPr>
              <p:txBody>
                <a:bodyPr lIns="0" tIns="0" rIns="0" bIns="0" rtlCol="0" anchor="t">
                  <a:spAutoFit/>
                </a:bodyPr>
                <a:lstStyle/>
                <a:p>
                  <a:pPr>
                    <a:lnSpc>
                      <a:spcPts val="3602"/>
                    </a:lnSpc>
                  </a:pPr>
                  <a:r>
                    <a:rPr lang="en-US" sz="3250" b="1" dirty="0">
                      <a:solidFill>
                        <a:srgbClr val="F9F871"/>
                      </a:solidFill>
                      <a:latin typeface="Poppins" panose="00000500000000000000" pitchFamily="2" charset="0"/>
                    </a:rPr>
                    <a:t>00</a:t>
                  </a:r>
                </a:p>
              </p:txBody>
            </p:sp>
            <p:sp>
              <p:nvSpPr>
                <p:cNvPr id="11" name="TextBox 11"/>
                <p:cNvSpPr txBox="1"/>
                <p:nvPr/>
              </p:nvSpPr>
              <p:spPr>
                <a:xfrm>
                  <a:off x="756000" y="4937397"/>
                  <a:ext cx="1671249" cy="183768"/>
                </a:xfrm>
                <a:prstGeom prst="rect">
                  <a:avLst/>
                </a:prstGeom>
              </p:spPr>
              <p:txBody>
                <a:bodyPr lIns="0" tIns="0" rIns="0" bIns="0" rtlCol="0" anchor="t">
                  <a:spAutoFit/>
                </a:bodyPr>
                <a:lstStyle/>
                <a:p>
                  <a:pPr>
                    <a:lnSpc>
                      <a:spcPts val="1499"/>
                    </a:lnSpc>
                  </a:pPr>
                  <a:r>
                    <a:rPr lang="en-US" sz="1100" dirty="0">
                      <a:solidFill>
                        <a:srgbClr val="FFFFFF"/>
                      </a:solidFill>
                      <a:latin typeface="Poppins"/>
                    </a:rPr>
                    <a:t>Lorem ipsum dolor sit </a:t>
                  </a:r>
                </a:p>
              </p:txBody>
            </p:sp>
          </p:grpSp>
          <p:grpSp>
            <p:nvGrpSpPr>
              <p:cNvPr id="17" name="Group 16">
                <a:extLst>
                  <a:ext uri="{FF2B5EF4-FFF2-40B4-BE49-F238E27FC236}">
                    <a16:creationId xmlns:a16="http://schemas.microsoft.com/office/drawing/2014/main" id="{B421A27C-4106-5D9F-38E2-5704EC4A64C7}"/>
                  </a:ext>
                </a:extLst>
              </p:cNvPr>
              <p:cNvGrpSpPr/>
              <p:nvPr/>
            </p:nvGrpSpPr>
            <p:grpSpPr>
              <a:xfrm>
                <a:off x="756000" y="5634698"/>
                <a:ext cx="1671249" cy="659162"/>
                <a:chOff x="756000" y="5579946"/>
                <a:chExt cx="1671249" cy="659162"/>
              </a:xfrm>
            </p:grpSpPr>
            <p:sp>
              <p:nvSpPr>
                <p:cNvPr id="12" name="TextBox 12"/>
                <p:cNvSpPr txBox="1"/>
                <p:nvPr/>
              </p:nvSpPr>
              <p:spPr>
                <a:xfrm>
                  <a:off x="756000" y="5579946"/>
                  <a:ext cx="1136313" cy="463845"/>
                </a:xfrm>
                <a:prstGeom prst="rect">
                  <a:avLst/>
                </a:prstGeom>
              </p:spPr>
              <p:txBody>
                <a:bodyPr lIns="0" tIns="0" rIns="0" bIns="0" rtlCol="0" anchor="t">
                  <a:spAutoFit/>
                </a:bodyPr>
                <a:lstStyle/>
                <a:p>
                  <a:pPr>
                    <a:lnSpc>
                      <a:spcPts val="3602"/>
                    </a:lnSpc>
                  </a:pPr>
                  <a:r>
                    <a:rPr lang="en-US" sz="3250" b="1" dirty="0">
                      <a:solidFill>
                        <a:srgbClr val="F9F871"/>
                      </a:solidFill>
                      <a:latin typeface="Poppins" panose="00000500000000000000" pitchFamily="2" charset="0"/>
                    </a:rPr>
                    <a:t>00</a:t>
                  </a:r>
                </a:p>
              </p:txBody>
            </p:sp>
            <p:sp>
              <p:nvSpPr>
                <p:cNvPr id="13" name="TextBox 13"/>
                <p:cNvSpPr txBox="1"/>
                <p:nvPr/>
              </p:nvSpPr>
              <p:spPr>
                <a:xfrm>
                  <a:off x="756000" y="6055340"/>
                  <a:ext cx="1671249" cy="183768"/>
                </a:xfrm>
                <a:prstGeom prst="rect">
                  <a:avLst/>
                </a:prstGeom>
              </p:spPr>
              <p:txBody>
                <a:bodyPr lIns="0" tIns="0" rIns="0" bIns="0" rtlCol="0" anchor="t">
                  <a:spAutoFit/>
                </a:bodyPr>
                <a:lstStyle/>
                <a:p>
                  <a:pPr>
                    <a:lnSpc>
                      <a:spcPts val="1499"/>
                    </a:lnSpc>
                  </a:pPr>
                  <a:r>
                    <a:rPr lang="en-US" sz="1100" dirty="0">
                      <a:solidFill>
                        <a:srgbClr val="FFFFFF"/>
                      </a:solidFill>
                      <a:latin typeface="Poppins"/>
                    </a:rPr>
                    <a:t>Lorem ipsum dolor sit </a:t>
                  </a:r>
                </a:p>
              </p:txBody>
            </p:sp>
          </p:grpSp>
        </p:grpSp>
        <p:sp>
          <p:nvSpPr>
            <p:cNvPr id="3" name="TextBox 3"/>
            <p:cNvSpPr txBox="1"/>
            <p:nvPr/>
          </p:nvSpPr>
          <p:spPr>
            <a:xfrm>
              <a:off x="756000" y="813150"/>
              <a:ext cx="6003844" cy="2229908"/>
            </a:xfrm>
            <a:prstGeom prst="rect">
              <a:avLst/>
            </a:prstGeom>
          </p:spPr>
          <p:txBody>
            <a:bodyPr lIns="0" tIns="0" rIns="0" bIns="0" rtlCol="0" anchor="t">
              <a:spAutoFit/>
            </a:bodyPr>
            <a:lstStyle/>
            <a:p>
              <a:pPr>
                <a:lnSpc>
                  <a:spcPts val="5666"/>
                </a:lnSpc>
              </a:pPr>
              <a:r>
                <a:rPr lang="en-US" sz="5650" b="1" dirty="0">
                  <a:solidFill>
                    <a:srgbClr val="FFFFFF"/>
                  </a:solidFill>
                  <a:latin typeface="Poppins" panose="00000500000000000000" pitchFamily="2" charset="0"/>
                </a:rPr>
                <a:t>Put your heading </a:t>
              </a:r>
            </a:p>
            <a:p>
              <a:pPr marL="0" lvl="0" indent="0">
                <a:lnSpc>
                  <a:spcPts val="5666"/>
                </a:lnSpc>
                <a:spcBef>
                  <a:spcPct val="0"/>
                </a:spcBef>
              </a:pPr>
              <a:r>
                <a:rPr lang="en-US" sz="5650" b="1" dirty="0">
                  <a:solidFill>
                    <a:srgbClr val="FFFFFF"/>
                  </a:solidFill>
                  <a:latin typeface="Poppins" panose="00000500000000000000" pitchFamily="2" charset="0"/>
                </a:rPr>
                <a:t>here</a:t>
              </a:r>
            </a:p>
          </p:txBody>
        </p:sp>
        <p:sp>
          <p:nvSpPr>
            <p:cNvPr id="4" name="TemplateLAB"/>
            <p:cNvSpPr/>
            <p:nvPr/>
          </p:nvSpPr>
          <p:spPr>
            <a:xfrm>
              <a:off x="756000" y="10134279"/>
              <a:ext cx="732059" cy="120790"/>
            </a:xfrm>
            <a:custGeom>
              <a:avLst/>
              <a:gdLst/>
              <a:ahLst/>
              <a:cxnLst/>
              <a:rect l="l" t="t" r="r" b="b"/>
              <a:pathLst>
                <a:path w="732059" h="120790">
                  <a:moveTo>
                    <a:pt x="0" y="0"/>
                  </a:moveTo>
                  <a:lnTo>
                    <a:pt x="732059" y="0"/>
                  </a:lnTo>
                  <a:lnTo>
                    <a:pt x="732059" y="120789"/>
                  </a:lnTo>
                  <a:lnTo>
                    <a:pt x="0" y="1207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18" name="Group 8 - Page 5">
            <a:extLst>
              <a:ext uri="{FF2B5EF4-FFF2-40B4-BE49-F238E27FC236}">
                <a16:creationId xmlns:a16="http://schemas.microsoft.com/office/drawing/2014/main" id="{B00B02B5-BA5D-42B4-FEDA-3CE96EF5F1EB}"/>
              </a:ext>
            </a:extLst>
          </p:cNvPr>
          <p:cNvGrpSpPr/>
          <p:nvPr/>
        </p:nvGrpSpPr>
        <p:grpSpPr>
          <a:xfrm>
            <a:off x="0" y="-367417"/>
            <a:ext cx="7823028" cy="11059417"/>
            <a:chOff x="0" y="-367417"/>
            <a:chExt cx="7823028" cy="11059417"/>
          </a:xfrm>
        </p:grpSpPr>
        <p:sp>
          <p:nvSpPr>
            <p:cNvPr id="3" name="TextBox 3"/>
            <p:cNvSpPr txBox="1"/>
            <p:nvPr/>
          </p:nvSpPr>
          <p:spPr>
            <a:xfrm>
              <a:off x="4462599" y="-367417"/>
              <a:ext cx="3360429" cy="2577629"/>
            </a:xfrm>
            <a:prstGeom prst="rect">
              <a:avLst/>
            </a:prstGeom>
          </p:spPr>
          <p:txBody>
            <a:bodyPr lIns="0" tIns="0" rIns="0" bIns="0" rtlCol="0" anchor="t">
              <a:spAutoFit/>
            </a:bodyPr>
            <a:lstStyle/>
            <a:p>
              <a:pPr marL="0" lvl="0" indent="0" algn="r">
                <a:lnSpc>
                  <a:spcPts val="20126"/>
                </a:lnSpc>
                <a:spcBef>
                  <a:spcPct val="0"/>
                </a:spcBef>
              </a:pPr>
              <a:r>
                <a:rPr lang="en-US" sz="17201" b="1" spc="1204" dirty="0">
                  <a:solidFill>
                    <a:srgbClr val="F9F871">
                      <a:alpha val="4706"/>
                    </a:srgbClr>
                  </a:solidFill>
                  <a:latin typeface="Poppins" panose="00000500000000000000" pitchFamily="2" charset="0"/>
                </a:rPr>
                <a:t>05</a:t>
              </a:r>
            </a:p>
          </p:txBody>
        </p:sp>
        <p:sp>
          <p:nvSpPr>
            <p:cNvPr id="2" name="Freeform 2"/>
            <p:cNvSpPr/>
            <p:nvPr/>
          </p:nvSpPr>
          <p:spPr>
            <a:xfrm>
              <a:off x="0" y="-12718"/>
              <a:ext cx="3780000" cy="10704718"/>
            </a:xfrm>
            <a:custGeom>
              <a:avLst/>
              <a:gdLst/>
              <a:ahLst/>
              <a:cxnLst/>
              <a:rect l="l" t="t" r="r" b="b"/>
              <a:pathLst>
                <a:path w="5349708" h="10704718">
                  <a:moveTo>
                    <a:pt x="0" y="0"/>
                  </a:moveTo>
                  <a:lnTo>
                    <a:pt x="5349708" y="0"/>
                  </a:lnTo>
                  <a:lnTo>
                    <a:pt x="5349708" y="10704718"/>
                  </a:lnTo>
                  <a:lnTo>
                    <a:pt x="0" y="10704718"/>
                  </a:lnTo>
                  <a:lnTo>
                    <a:pt x="0" y="0"/>
                  </a:lnTo>
                  <a:close/>
                </a:path>
              </a:pathLst>
            </a:custGeom>
            <a:blipFill>
              <a:blip r:embed="rId2"/>
              <a:stretch>
                <a:fillRect l="-80505" r="-8527"/>
              </a:stretch>
            </a:blipFill>
          </p:spPr>
          <p:txBody>
            <a:bodyPr/>
            <a:lstStyle/>
            <a:p>
              <a:endParaRPr lang="en-US" dirty="0"/>
            </a:p>
          </p:txBody>
        </p:sp>
        <p:grpSp>
          <p:nvGrpSpPr>
            <p:cNvPr id="15" name="Group 14">
              <a:extLst>
                <a:ext uri="{FF2B5EF4-FFF2-40B4-BE49-F238E27FC236}">
                  <a16:creationId xmlns:a16="http://schemas.microsoft.com/office/drawing/2014/main" id="{9B072CE5-6875-7894-B107-FE5C2ABA734F}"/>
                </a:ext>
              </a:extLst>
            </p:cNvPr>
            <p:cNvGrpSpPr/>
            <p:nvPr/>
          </p:nvGrpSpPr>
          <p:grpSpPr>
            <a:xfrm>
              <a:off x="4518371" y="777754"/>
              <a:ext cx="2285629" cy="7378275"/>
              <a:chOff x="4518371" y="777754"/>
              <a:chExt cx="2285629" cy="7378275"/>
            </a:xfrm>
          </p:grpSpPr>
          <p:grpSp>
            <p:nvGrpSpPr>
              <p:cNvPr id="9" name="Group 8">
                <a:extLst>
                  <a:ext uri="{FF2B5EF4-FFF2-40B4-BE49-F238E27FC236}">
                    <a16:creationId xmlns:a16="http://schemas.microsoft.com/office/drawing/2014/main" id="{EAACCF51-A58A-E1CC-B1F3-B3E56338A223}"/>
                  </a:ext>
                </a:extLst>
              </p:cNvPr>
              <p:cNvGrpSpPr/>
              <p:nvPr/>
            </p:nvGrpSpPr>
            <p:grpSpPr>
              <a:xfrm>
                <a:off x="4518371" y="777754"/>
                <a:ext cx="2285629" cy="1893248"/>
                <a:chOff x="4518371" y="777754"/>
                <a:chExt cx="2285629" cy="1893248"/>
              </a:xfrm>
            </p:grpSpPr>
            <p:sp>
              <p:nvSpPr>
                <p:cNvPr id="5" name="TextBox 5"/>
                <p:cNvSpPr txBox="1"/>
                <p:nvPr/>
              </p:nvSpPr>
              <p:spPr>
                <a:xfrm>
                  <a:off x="4518371" y="1155965"/>
                  <a:ext cx="2285629" cy="1515037"/>
                </a:xfrm>
                <a:prstGeom prst="rect">
                  <a:avLst/>
                </a:prstGeom>
              </p:spPr>
              <p:txBody>
                <a:bodyPr lIns="0" tIns="0" rIns="0" bIns="0" rtlCol="0" anchor="t">
                  <a:spAutoFit/>
                </a:bodyPr>
                <a:lstStyle/>
                <a:p>
                  <a:pPr>
                    <a:lnSpc>
                      <a:spcPts val="1261"/>
                    </a:lnSpc>
                  </a:pPr>
                  <a:r>
                    <a:rPr lang="en-US" sz="900"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a:t>
                  </a:r>
                </a:p>
                <a:p>
                  <a:pPr>
                    <a:lnSpc>
                      <a:spcPts val="1261"/>
                    </a:lnSpc>
                  </a:pPr>
                  <a:endParaRPr lang="en-US" sz="900" spc="28" dirty="0">
                    <a:solidFill>
                      <a:srgbClr val="FFFFFF"/>
                    </a:solidFill>
                    <a:latin typeface="Poppins"/>
                  </a:endParaRPr>
                </a:p>
                <a:p>
                  <a:pPr marL="0" lvl="0" indent="0">
                    <a:lnSpc>
                      <a:spcPts val="1261"/>
                    </a:lnSpc>
                    <a:spcBef>
                      <a:spcPct val="0"/>
                    </a:spcBef>
                  </a:pPr>
                  <a:r>
                    <a:rPr lang="en-US" sz="900" spc="28" dirty="0">
                      <a:solidFill>
                        <a:srgbClr val="FFFFFF"/>
                      </a:solidFill>
                      <a:latin typeface="Poppins"/>
                    </a:rPr>
                    <a:t>Nunc viverra imperdiet enim. Fusce est. Vivamus a tellus.</a:t>
                  </a:r>
                </a:p>
              </p:txBody>
            </p:sp>
            <p:sp>
              <p:nvSpPr>
                <p:cNvPr id="6" name="TextBox 6"/>
                <p:cNvSpPr txBox="1"/>
                <p:nvPr/>
              </p:nvSpPr>
              <p:spPr>
                <a:xfrm>
                  <a:off x="4518371" y="777754"/>
                  <a:ext cx="2285629" cy="264319"/>
                </a:xfrm>
                <a:prstGeom prst="rect">
                  <a:avLst/>
                </a:prstGeom>
              </p:spPr>
              <p:txBody>
                <a:bodyPr lIns="0" tIns="0" rIns="0" bIns="0" rtlCol="0" anchor="t">
                  <a:spAutoFit/>
                </a:bodyPr>
                <a:lstStyle/>
                <a:p>
                  <a:pPr marL="0" lvl="0" indent="0">
                    <a:lnSpc>
                      <a:spcPts val="2100"/>
                    </a:lnSpc>
                    <a:spcBef>
                      <a:spcPct val="0"/>
                    </a:spcBef>
                  </a:pPr>
                  <a:r>
                    <a:rPr lang="en-US" sz="1500" b="1" spc="48" dirty="0">
                      <a:solidFill>
                        <a:srgbClr val="F9F871"/>
                      </a:solidFill>
                      <a:latin typeface="Poppins" panose="00000500000000000000" pitchFamily="2" charset="0"/>
                    </a:rPr>
                    <a:t>HEADING</a:t>
                  </a:r>
                </a:p>
              </p:txBody>
            </p:sp>
          </p:grpSp>
          <p:grpSp>
            <p:nvGrpSpPr>
              <p:cNvPr id="13" name="Group 12">
                <a:extLst>
                  <a:ext uri="{FF2B5EF4-FFF2-40B4-BE49-F238E27FC236}">
                    <a16:creationId xmlns:a16="http://schemas.microsoft.com/office/drawing/2014/main" id="{90427F9F-722F-630C-196E-C0EC756B628A}"/>
                  </a:ext>
                </a:extLst>
              </p:cNvPr>
              <p:cNvGrpSpPr/>
              <p:nvPr/>
            </p:nvGrpSpPr>
            <p:grpSpPr>
              <a:xfrm>
                <a:off x="4518371" y="3514315"/>
                <a:ext cx="2285629" cy="1905154"/>
                <a:chOff x="4518371" y="3507521"/>
                <a:chExt cx="2285629" cy="1905154"/>
              </a:xfrm>
            </p:grpSpPr>
            <p:sp>
              <p:nvSpPr>
                <p:cNvPr id="7" name="TextBox 7"/>
                <p:cNvSpPr txBox="1"/>
                <p:nvPr/>
              </p:nvSpPr>
              <p:spPr>
                <a:xfrm>
                  <a:off x="4518371" y="3892876"/>
                  <a:ext cx="2285629" cy="1519799"/>
                </a:xfrm>
                <a:prstGeom prst="rect">
                  <a:avLst/>
                </a:prstGeom>
              </p:spPr>
              <p:txBody>
                <a:bodyPr lIns="0" tIns="0" rIns="0" bIns="0" rtlCol="0" anchor="t">
                  <a:spAutoFit/>
                </a:bodyPr>
                <a:lstStyle/>
                <a:p>
                  <a:pPr>
                    <a:lnSpc>
                      <a:spcPts val="1261"/>
                    </a:lnSpc>
                  </a:pPr>
                  <a:r>
                    <a:rPr lang="en-US" sz="900"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a:t>
                  </a:r>
                </a:p>
                <a:p>
                  <a:pPr>
                    <a:lnSpc>
                      <a:spcPts val="1261"/>
                    </a:lnSpc>
                  </a:pPr>
                  <a:endParaRPr lang="en-US" sz="900" spc="28" dirty="0">
                    <a:solidFill>
                      <a:srgbClr val="FFFFFF"/>
                    </a:solidFill>
                    <a:latin typeface="Poppins"/>
                  </a:endParaRPr>
                </a:p>
                <a:p>
                  <a:pPr marL="0" lvl="0" indent="0">
                    <a:lnSpc>
                      <a:spcPts val="1261"/>
                    </a:lnSpc>
                    <a:spcBef>
                      <a:spcPct val="0"/>
                    </a:spcBef>
                  </a:pPr>
                  <a:r>
                    <a:rPr lang="en-US" sz="900" spc="28" dirty="0">
                      <a:solidFill>
                        <a:srgbClr val="FFFFFF"/>
                      </a:solidFill>
                      <a:latin typeface="Poppins"/>
                    </a:rPr>
                    <a:t>Nunc viverra imperdiet enim. Fusce est. Vivamus a tellus.</a:t>
                  </a:r>
                </a:p>
              </p:txBody>
            </p:sp>
            <p:sp>
              <p:nvSpPr>
                <p:cNvPr id="8" name="TextBox 8"/>
                <p:cNvSpPr txBox="1"/>
                <p:nvPr/>
              </p:nvSpPr>
              <p:spPr>
                <a:xfrm>
                  <a:off x="4518371" y="3507521"/>
                  <a:ext cx="2285629" cy="255839"/>
                </a:xfrm>
                <a:prstGeom prst="rect">
                  <a:avLst/>
                </a:prstGeom>
              </p:spPr>
              <p:txBody>
                <a:bodyPr lIns="0" tIns="0" rIns="0" bIns="0" rtlCol="0" anchor="t">
                  <a:spAutoFit/>
                </a:bodyPr>
                <a:lstStyle/>
                <a:p>
                  <a:pPr marL="0" lvl="0" indent="0">
                    <a:lnSpc>
                      <a:spcPts val="2100"/>
                    </a:lnSpc>
                    <a:spcBef>
                      <a:spcPct val="0"/>
                    </a:spcBef>
                  </a:pPr>
                  <a:r>
                    <a:rPr lang="en-US" sz="1500" b="1" spc="48" dirty="0">
                      <a:solidFill>
                        <a:srgbClr val="F9F871"/>
                      </a:solidFill>
                      <a:latin typeface="Poppins" panose="00000500000000000000" pitchFamily="2" charset="0"/>
                    </a:rPr>
                    <a:t>HEADING</a:t>
                  </a:r>
                </a:p>
              </p:txBody>
            </p:sp>
          </p:grpSp>
          <p:grpSp>
            <p:nvGrpSpPr>
              <p:cNvPr id="14" name="Group 13">
                <a:extLst>
                  <a:ext uri="{FF2B5EF4-FFF2-40B4-BE49-F238E27FC236}">
                    <a16:creationId xmlns:a16="http://schemas.microsoft.com/office/drawing/2014/main" id="{84906BA9-285A-5086-CB45-C3DA3F2B55E5}"/>
                  </a:ext>
                </a:extLst>
              </p:cNvPr>
              <p:cNvGrpSpPr/>
              <p:nvPr/>
            </p:nvGrpSpPr>
            <p:grpSpPr>
              <a:xfrm>
                <a:off x="4518371" y="6262781"/>
                <a:ext cx="2285629" cy="1893248"/>
                <a:chOff x="4518371" y="6262781"/>
                <a:chExt cx="2285629" cy="1893248"/>
              </a:xfrm>
            </p:grpSpPr>
            <p:sp>
              <p:nvSpPr>
                <p:cNvPr id="10" name="TextBox 10"/>
                <p:cNvSpPr txBox="1"/>
                <p:nvPr/>
              </p:nvSpPr>
              <p:spPr>
                <a:xfrm>
                  <a:off x="4518371" y="6640992"/>
                  <a:ext cx="2285629" cy="1515037"/>
                </a:xfrm>
                <a:prstGeom prst="rect">
                  <a:avLst/>
                </a:prstGeom>
              </p:spPr>
              <p:txBody>
                <a:bodyPr lIns="0" tIns="0" rIns="0" bIns="0" rtlCol="0" anchor="t">
                  <a:spAutoFit/>
                </a:bodyPr>
                <a:lstStyle/>
                <a:p>
                  <a:pPr>
                    <a:lnSpc>
                      <a:spcPts val="1261"/>
                    </a:lnSpc>
                  </a:pPr>
                  <a:r>
                    <a:rPr lang="en-US" sz="900"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a:t>
                  </a:r>
                </a:p>
                <a:p>
                  <a:pPr>
                    <a:lnSpc>
                      <a:spcPts val="1261"/>
                    </a:lnSpc>
                  </a:pPr>
                  <a:endParaRPr lang="en-US" sz="900" spc="28" dirty="0">
                    <a:solidFill>
                      <a:srgbClr val="FFFFFF"/>
                    </a:solidFill>
                    <a:latin typeface="Poppins"/>
                  </a:endParaRPr>
                </a:p>
                <a:p>
                  <a:pPr marL="0" lvl="0" indent="0">
                    <a:lnSpc>
                      <a:spcPts val="1261"/>
                    </a:lnSpc>
                    <a:spcBef>
                      <a:spcPct val="0"/>
                    </a:spcBef>
                  </a:pPr>
                  <a:r>
                    <a:rPr lang="en-US" sz="900" spc="28" dirty="0">
                      <a:solidFill>
                        <a:srgbClr val="FFFFFF"/>
                      </a:solidFill>
                      <a:latin typeface="Poppins"/>
                    </a:rPr>
                    <a:t>Nunc viverra imperdiet enim. Fusce est. Vivamus a tellus.</a:t>
                  </a:r>
                </a:p>
              </p:txBody>
            </p:sp>
            <p:sp>
              <p:nvSpPr>
                <p:cNvPr id="11" name="TextBox 11"/>
                <p:cNvSpPr txBox="1"/>
                <p:nvPr/>
              </p:nvSpPr>
              <p:spPr>
                <a:xfrm>
                  <a:off x="4518371" y="6262781"/>
                  <a:ext cx="2285629" cy="264319"/>
                </a:xfrm>
                <a:prstGeom prst="rect">
                  <a:avLst/>
                </a:prstGeom>
              </p:spPr>
              <p:txBody>
                <a:bodyPr lIns="0" tIns="0" rIns="0" bIns="0" rtlCol="0" anchor="t">
                  <a:spAutoFit/>
                </a:bodyPr>
                <a:lstStyle/>
                <a:p>
                  <a:pPr marL="0" lvl="0" indent="0">
                    <a:lnSpc>
                      <a:spcPts val="2100"/>
                    </a:lnSpc>
                    <a:spcBef>
                      <a:spcPct val="0"/>
                    </a:spcBef>
                  </a:pPr>
                  <a:r>
                    <a:rPr lang="en-US" sz="1500" b="1" spc="48" dirty="0">
                      <a:solidFill>
                        <a:srgbClr val="F9F871"/>
                      </a:solidFill>
                      <a:latin typeface="Poppins" panose="00000500000000000000" pitchFamily="2" charset="0"/>
                    </a:rPr>
                    <a:t>HEADING</a:t>
                  </a:r>
                </a:p>
              </p:txBody>
            </p:sp>
          </p:grpSp>
        </p:grpSp>
        <p:sp>
          <p:nvSpPr>
            <p:cNvPr id="12" name="TemplateLAB"/>
            <p:cNvSpPr/>
            <p:nvPr/>
          </p:nvSpPr>
          <p:spPr>
            <a:xfrm>
              <a:off x="4518371" y="8489780"/>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Tree>
    <p:extLst>
      <p:ext uri="{BB962C8B-B14F-4D97-AF65-F5344CB8AC3E}">
        <p14:creationId xmlns:p14="http://schemas.microsoft.com/office/powerpoint/2010/main" val="165250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30" name="Group 8 - Page 6">
            <a:extLst>
              <a:ext uri="{FF2B5EF4-FFF2-40B4-BE49-F238E27FC236}">
                <a16:creationId xmlns:a16="http://schemas.microsoft.com/office/drawing/2014/main" id="{FCFC0376-06B8-DD27-06D7-CADE689CAF72}"/>
              </a:ext>
            </a:extLst>
          </p:cNvPr>
          <p:cNvGrpSpPr/>
          <p:nvPr/>
        </p:nvGrpSpPr>
        <p:grpSpPr>
          <a:xfrm>
            <a:off x="0" y="-337921"/>
            <a:ext cx="7846346" cy="10592990"/>
            <a:chOff x="0" y="-337921"/>
            <a:chExt cx="7846346" cy="10592990"/>
          </a:xfrm>
        </p:grpSpPr>
        <p:sp>
          <p:nvSpPr>
            <p:cNvPr id="21" name="TextBox 21"/>
            <p:cNvSpPr txBox="1"/>
            <p:nvPr/>
          </p:nvSpPr>
          <p:spPr>
            <a:xfrm>
              <a:off x="4485917" y="-337921"/>
              <a:ext cx="3360429" cy="2577629"/>
            </a:xfrm>
            <a:prstGeom prst="rect">
              <a:avLst/>
            </a:prstGeom>
          </p:spPr>
          <p:txBody>
            <a:bodyPr lIns="0" tIns="0" rIns="0" bIns="0" rtlCol="0" anchor="t">
              <a:spAutoFit/>
            </a:bodyPr>
            <a:lstStyle/>
            <a:p>
              <a:pPr marL="0" lvl="0" indent="0" algn="r">
                <a:lnSpc>
                  <a:spcPts val="20126"/>
                </a:lnSpc>
                <a:spcBef>
                  <a:spcPct val="0"/>
                </a:spcBef>
              </a:pPr>
              <a:r>
                <a:rPr lang="en-US" sz="17201" b="1" spc="1204" dirty="0">
                  <a:solidFill>
                    <a:srgbClr val="F9F871">
                      <a:alpha val="4706"/>
                    </a:srgbClr>
                  </a:solidFill>
                  <a:latin typeface="Poppins" panose="00000500000000000000" pitchFamily="2" charset="0"/>
                </a:rPr>
                <a:t>06</a:t>
              </a:r>
            </a:p>
          </p:txBody>
        </p:sp>
        <p:grpSp>
          <p:nvGrpSpPr>
            <p:cNvPr id="29" name="Group 28">
              <a:extLst>
                <a:ext uri="{FF2B5EF4-FFF2-40B4-BE49-F238E27FC236}">
                  <a16:creationId xmlns:a16="http://schemas.microsoft.com/office/drawing/2014/main" id="{0CB4DC41-F66D-1CE0-12D4-3ED258FE9294}"/>
                </a:ext>
              </a:extLst>
            </p:cNvPr>
            <p:cNvGrpSpPr/>
            <p:nvPr/>
          </p:nvGrpSpPr>
          <p:grpSpPr>
            <a:xfrm>
              <a:off x="696211" y="6047942"/>
              <a:ext cx="6107789" cy="3794558"/>
              <a:chOff x="696211" y="6047942"/>
              <a:chExt cx="6107789" cy="3794558"/>
            </a:xfrm>
          </p:grpSpPr>
          <p:grpSp>
            <p:nvGrpSpPr>
              <p:cNvPr id="9" name="Group 8">
                <a:extLst>
                  <a:ext uri="{FF2B5EF4-FFF2-40B4-BE49-F238E27FC236}">
                    <a16:creationId xmlns:a16="http://schemas.microsoft.com/office/drawing/2014/main" id="{0ACB327F-6A8F-DC4C-2F81-E7A1B4F0A67E}"/>
                  </a:ext>
                </a:extLst>
              </p:cNvPr>
              <p:cNvGrpSpPr/>
              <p:nvPr/>
            </p:nvGrpSpPr>
            <p:grpSpPr>
              <a:xfrm>
                <a:off x="696211" y="8198521"/>
                <a:ext cx="2732033" cy="1643979"/>
                <a:chOff x="696211" y="8292021"/>
                <a:chExt cx="2732033" cy="1643979"/>
              </a:xfrm>
            </p:grpSpPr>
            <p:sp>
              <p:nvSpPr>
                <p:cNvPr id="10" name="Freeform 10"/>
                <p:cNvSpPr/>
                <p:nvPr/>
              </p:nvSpPr>
              <p:spPr>
                <a:xfrm>
                  <a:off x="696211" y="8292021"/>
                  <a:ext cx="554312" cy="554312"/>
                </a:xfrm>
                <a:custGeom>
                  <a:avLst/>
                  <a:gdLst/>
                  <a:ahLst/>
                  <a:cxnLst/>
                  <a:rect l="l" t="t" r="r" b="b"/>
                  <a:pathLst>
                    <a:path w="6449060" h="6449060">
                      <a:moveTo>
                        <a:pt x="3346450" y="881380"/>
                      </a:moveTo>
                      <a:lnTo>
                        <a:pt x="3707130" y="127000"/>
                      </a:lnTo>
                      <a:cubicBezTo>
                        <a:pt x="3768090" y="0"/>
                        <a:pt x="3957320" y="38100"/>
                        <a:pt x="3964940" y="177800"/>
                      </a:cubicBezTo>
                      <a:lnTo>
                        <a:pt x="4008120" y="1013460"/>
                      </a:lnTo>
                      <a:cubicBezTo>
                        <a:pt x="4014470" y="1127760"/>
                        <a:pt x="4149090" y="1183640"/>
                        <a:pt x="4234180" y="1107440"/>
                      </a:cubicBezTo>
                      <a:lnTo>
                        <a:pt x="4855210" y="547370"/>
                      </a:lnTo>
                      <a:cubicBezTo>
                        <a:pt x="4959350" y="453390"/>
                        <a:pt x="5120639" y="561340"/>
                        <a:pt x="5073650" y="693420"/>
                      </a:cubicBezTo>
                      <a:lnTo>
                        <a:pt x="4794250" y="1482090"/>
                      </a:lnTo>
                      <a:cubicBezTo>
                        <a:pt x="4756150" y="1590040"/>
                        <a:pt x="4860290" y="1692910"/>
                        <a:pt x="4966970" y="1654810"/>
                      </a:cubicBezTo>
                      <a:lnTo>
                        <a:pt x="5755640" y="1375410"/>
                      </a:lnTo>
                      <a:cubicBezTo>
                        <a:pt x="5887720" y="1328420"/>
                        <a:pt x="5995670" y="1489710"/>
                        <a:pt x="5901690" y="1593850"/>
                      </a:cubicBezTo>
                      <a:lnTo>
                        <a:pt x="5341620" y="2214880"/>
                      </a:lnTo>
                      <a:cubicBezTo>
                        <a:pt x="5265420" y="2299970"/>
                        <a:pt x="5321300" y="2434590"/>
                        <a:pt x="5435600" y="2440940"/>
                      </a:cubicBezTo>
                      <a:lnTo>
                        <a:pt x="6271260" y="2484120"/>
                      </a:lnTo>
                      <a:cubicBezTo>
                        <a:pt x="6412230" y="2491740"/>
                        <a:pt x="6449060" y="2680970"/>
                        <a:pt x="6322060" y="2741930"/>
                      </a:cubicBezTo>
                      <a:lnTo>
                        <a:pt x="5566410" y="3101340"/>
                      </a:lnTo>
                      <a:cubicBezTo>
                        <a:pt x="5463539" y="3150870"/>
                        <a:pt x="5463539" y="3296920"/>
                        <a:pt x="5566410" y="3346450"/>
                      </a:cubicBezTo>
                      <a:lnTo>
                        <a:pt x="6322060" y="3705860"/>
                      </a:lnTo>
                      <a:cubicBezTo>
                        <a:pt x="6449060" y="3766820"/>
                        <a:pt x="6410960" y="3956050"/>
                        <a:pt x="6271260" y="3963670"/>
                      </a:cubicBezTo>
                      <a:lnTo>
                        <a:pt x="5435600" y="4006850"/>
                      </a:lnTo>
                      <a:cubicBezTo>
                        <a:pt x="5321300" y="4013200"/>
                        <a:pt x="5265420" y="4147820"/>
                        <a:pt x="5341620" y="4232910"/>
                      </a:cubicBezTo>
                      <a:lnTo>
                        <a:pt x="5901690" y="4853939"/>
                      </a:lnTo>
                      <a:cubicBezTo>
                        <a:pt x="5995670" y="4958080"/>
                        <a:pt x="5887720" y="5119369"/>
                        <a:pt x="5755640" y="5072380"/>
                      </a:cubicBezTo>
                      <a:lnTo>
                        <a:pt x="4966970" y="4792980"/>
                      </a:lnTo>
                      <a:cubicBezTo>
                        <a:pt x="4859020" y="4754880"/>
                        <a:pt x="4756150" y="4859020"/>
                        <a:pt x="4794250" y="4965700"/>
                      </a:cubicBezTo>
                      <a:lnTo>
                        <a:pt x="5073650" y="5754370"/>
                      </a:lnTo>
                      <a:cubicBezTo>
                        <a:pt x="5120640" y="5886450"/>
                        <a:pt x="4959350" y="5994400"/>
                        <a:pt x="4855210" y="5900420"/>
                      </a:cubicBezTo>
                      <a:lnTo>
                        <a:pt x="4234180" y="5340350"/>
                      </a:lnTo>
                      <a:cubicBezTo>
                        <a:pt x="4149089" y="5264150"/>
                        <a:pt x="4014470" y="5320030"/>
                        <a:pt x="4008120" y="5434330"/>
                      </a:cubicBezTo>
                      <a:lnTo>
                        <a:pt x="3964940" y="6269990"/>
                      </a:lnTo>
                      <a:cubicBezTo>
                        <a:pt x="3957320" y="6410960"/>
                        <a:pt x="3768090" y="6447790"/>
                        <a:pt x="3707130" y="6320790"/>
                      </a:cubicBezTo>
                      <a:lnTo>
                        <a:pt x="3347720" y="5565140"/>
                      </a:lnTo>
                      <a:cubicBezTo>
                        <a:pt x="3298190" y="5462270"/>
                        <a:pt x="3152140" y="5462270"/>
                        <a:pt x="3102610" y="5565140"/>
                      </a:cubicBezTo>
                      <a:lnTo>
                        <a:pt x="2741930" y="6322060"/>
                      </a:lnTo>
                      <a:cubicBezTo>
                        <a:pt x="2680970" y="6449060"/>
                        <a:pt x="2491740" y="6410960"/>
                        <a:pt x="2484120" y="6271260"/>
                      </a:cubicBezTo>
                      <a:lnTo>
                        <a:pt x="2440940" y="5435600"/>
                      </a:lnTo>
                      <a:cubicBezTo>
                        <a:pt x="2434590" y="5321300"/>
                        <a:pt x="2299970" y="5265420"/>
                        <a:pt x="2214880" y="5341620"/>
                      </a:cubicBezTo>
                      <a:lnTo>
                        <a:pt x="1593850" y="5901690"/>
                      </a:lnTo>
                      <a:cubicBezTo>
                        <a:pt x="1489710" y="5995670"/>
                        <a:pt x="1328420" y="5887720"/>
                        <a:pt x="1375410" y="5755640"/>
                      </a:cubicBezTo>
                      <a:lnTo>
                        <a:pt x="1654810" y="4966970"/>
                      </a:lnTo>
                      <a:cubicBezTo>
                        <a:pt x="1692910" y="4859020"/>
                        <a:pt x="1588770" y="4756150"/>
                        <a:pt x="1482090" y="4794250"/>
                      </a:cubicBezTo>
                      <a:lnTo>
                        <a:pt x="693420" y="5073650"/>
                      </a:lnTo>
                      <a:cubicBezTo>
                        <a:pt x="561340" y="5120640"/>
                        <a:pt x="453390" y="4959350"/>
                        <a:pt x="547370" y="4855210"/>
                      </a:cubicBezTo>
                      <a:lnTo>
                        <a:pt x="1107440" y="4234180"/>
                      </a:lnTo>
                      <a:cubicBezTo>
                        <a:pt x="1183640" y="4149089"/>
                        <a:pt x="1127760" y="4014470"/>
                        <a:pt x="1013460" y="4008120"/>
                      </a:cubicBezTo>
                      <a:lnTo>
                        <a:pt x="177800" y="3964940"/>
                      </a:lnTo>
                      <a:cubicBezTo>
                        <a:pt x="36830" y="3957320"/>
                        <a:pt x="0" y="3768090"/>
                        <a:pt x="127000" y="3707130"/>
                      </a:cubicBezTo>
                      <a:lnTo>
                        <a:pt x="882650" y="3347720"/>
                      </a:lnTo>
                      <a:cubicBezTo>
                        <a:pt x="985520" y="3298190"/>
                        <a:pt x="985520" y="3152140"/>
                        <a:pt x="882650" y="3102610"/>
                      </a:cubicBezTo>
                      <a:lnTo>
                        <a:pt x="127000" y="2741930"/>
                      </a:lnTo>
                      <a:cubicBezTo>
                        <a:pt x="0" y="2680970"/>
                        <a:pt x="38100" y="2491740"/>
                        <a:pt x="177800" y="2484120"/>
                      </a:cubicBezTo>
                      <a:lnTo>
                        <a:pt x="1013460" y="2440940"/>
                      </a:lnTo>
                      <a:cubicBezTo>
                        <a:pt x="1127760" y="2434590"/>
                        <a:pt x="1183640" y="2299970"/>
                        <a:pt x="1107440" y="2214880"/>
                      </a:cubicBezTo>
                      <a:lnTo>
                        <a:pt x="547370" y="1593850"/>
                      </a:lnTo>
                      <a:cubicBezTo>
                        <a:pt x="453390" y="1489710"/>
                        <a:pt x="561340" y="1328420"/>
                        <a:pt x="693420" y="1375410"/>
                      </a:cubicBezTo>
                      <a:lnTo>
                        <a:pt x="1482090" y="1654810"/>
                      </a:lnTo>
                      <a:cubicBezTo>
                        <a:pt x="1590040" y="1692910"/>
                        <a:pt x="1692910" y="1588770"/>
                        <a:pt x="1654810" y="1482090"/>
                      </a:cubicBezTo>
                      <a:lnTo>
                        <a:pt x="1375410" y="693420"/>
                      </a:lnTo>
                      <a:cubicBezTo>
                        <a:pt x="1328420" y="561340"/>
                        <a:pt x="1489710" y="453390"/>
                        <a:pt x="1593850" y="547370"/>
                      </a:cubicBezTo>
                      <a:lnTo>
                        <a:pt x="2214880" y="1107440"/>
                      </a:lnTo>
                      <a:cubicBezTo>
                        <a:pt x="2299970" y="1183640"/>
                        <a:pt x="2434590" y="1127760"/>
                        <a:pt x="2440940" y="1013460"/>
                      </a:cubicBezTo>
                      <a:lnTo>
                        <a:pt x="2484120" y="177800"/>
                      </a:lnTo>
                      <a:cubicBezTo>
                        <a:pt x="2491740" y="36830"/>
                        <a:pt x="2680970" y="0"/>
                        <a:pt x="2741930" y="127000"/>
                      </a:cubicBezTo>
                      <a:lnTo>
                        <a:pt x="3101340" y="882650"/>
                      </a:lnTo>
                      <a:cubicBezTo>
                        <a:pt x="3150870" y="985520"/>
                        <a:pt x="3298190" y="985520"/>
                        <a:pt x="3346450" y="881380"/>
                      </a:cubicBezTo>
                      <a:close/>
                    </a:path>
                  </a:pathLst>
                </a:custGeom>
                <a:solidFill>
                  <a:srgbClr val="F9F871"/>
                </a:solidFill>
                <a:ln w="12700">
                  <a:noFill/>
                </a:ln>
              </p:spPr>
              <p:txBody>
                <a:bodyPr/>
                <a:lstStyle/>
                <a:p>
                  <a:endParaRPr lang="en-US" dirty="0"/>
                </a:p>
              </p:txBody>
            </p:sp>
            <p:sp>
              <p:nvSpPr>
                <p:cNvPr id="13" name="TextBox 13"/>
                <p:cNvSpPr txBox="1"/>
                <p:nvPr/>
              </p:nvSpPr>
              <p:spPr>
                <a:xfrm>
                  <a:off x="849287" y="8441258"/>
                  <a:ext cx="248160" cy="255839"/>
                </a:xfrm>
                <a:prstGeom prst="rect">
                  <a:avLst/>
                </a:prstGeom>
              </p:spPr>
              <p:txBody>
                <a:bodyPr lIns="0" tIns="0" rIns="0" bIns="0" rtlCol="0" anchor="t">
                  <a:spAutoFit/>
                </a:bodyPr>
                <a:lstStyle/>
                <a:p>
                  <a:pPr marL="0" lvl="0" indent="0" algn="ctr">
                    <a:lnSpc>
                      <a:spcPts val="2100"/>
                    </a:lnSpc>
                    <a:spcBef>
                      <a:spcPct val="0"/>
                    </a:spcBef>
                  </a:pPr>
                  <a:r>
                    <a:rPr lang="en-US" sz="1500" b="1" spc="48" dirty="0">
                      <a:solidFill>
                        <a:srgbClr val="512D20"/>
                      </a:solidFill>
                      <a:latin typeface="Poppins" panose="00000500000000000000" pitchFamily="2" charset="0"/>
                    </a:rPr>
                    <a:t>3</a:t>
                  </a:r>
                </a:p>
              </p:txBody>
            </p:sp>
            <p:sp>
              <p:nvSpPr>
                <p:cNvPr id="14" name="TextBox 14"/>
                <p:cNvSpPr txBox="1"/>
                <p:nvPr/>
              </p:nvSpPr>
              <p:spPr>
                <a:xfrm>
                  <a:off x="1384976" y="8307540"/>
                  <a:ext cx="1884115" cy="523274"/>
                </a:xfrm>
                <a:prstGeom prst="rect">
                  <a:avLst/>
                </a:prstGeom>
              </p:spPr>
              <p:txBody>
                <a:bodyPr lIns="0" tIns="0" rIns="0" bIns="0" rtlCol="0" anchor="t">
                  <a:spAutoFit/>
                </a:bodyPr>
                <a:lstStyle/>
                <a:p>
                  <a:pPr>
                    <a:lnSpc>
                      <a:spcPts val="2100"/>
                    </a:lnSpc>
                  </a:pPr>
                  <a:r>
                    <a:rPr lang="en-US" sz="1500" b="1" spc="48" dirty="0">
                      <a:solidFill>
                        <a:srgbClr val="F9F871"/>
                      </a:solidFill>
                      <a:latin typeface="Poppins" panose="00000500000000000000" pitchFamily="2" charset="0"/>
                    </a:rPr>
                    <a:t>Put your </a:t>
                  </a:r>
                </a:p>
                <a:p>
                  <a:pPr marL="0" lvl="0" indent="0" algn="l">
                    <a:lnSpc>
                      <a:spcPts val="2100"/>
                    </a:lnSpc>
                    <a:spcBef>
                      <a:spcPct val="0"/>
                    </a:spcBef>
                  </a:pPr>
                  <a:r>
                    <a:rPr lang="en-US" sz="1500" b="1" spc="48" dirty="0">
                      <a:solidFill>
                        <a:srgbClr val="F9F871"/>
                      </a:solidFill>
                      <a:latin typeface="Poppins" panose="00000500000000000000" pitchFamily="2" charset="0"/>
                    </a:rPr>
                    <a:t>heading here</a:t>
                  </a:r>
                </a:p>
              </p:txBody>
            </p:sp>
            <p:sp>
              <p:nvSpPr>
                <p:cNvPr id="15" name="TextBox 15"/>
                <p:cNvSpPr txBox="1"/>
                <p:nvPr/>
              </p:nvSpPr>
              <p:spPr>
                <a:xfrm>
                  <a:off x="756000" y="8991457"/>
                  <a:ext cx="2672244" cy="944543"/>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consectetur adipiscing elit. Maecenas auctor mollis </a:t>
                  </a:r>
                </a:p>
                <a:p>
                  <a:pPr marL="0" lvl="0" indent="0" algn="l">
                    <a:lnSpc>
                      <a:spcPts val="1261"/>
                    </a:lnSpc>
                    <a:spcBef>
                      <a:spcPct val="0"/>
                    </a:spcBef>
                  </a:pPr>
                  <a:r>
                    <a:rPr lang="en-US" sz="900" u="none" strike="noStrike" spc="28" dirty="0">
                      <a:solidFill>
                        <a:srgbClr val="FFFFFF"/>
                      </a:solidFill>
                      <a:latin typeface="Poppins"/>
                    </a:rPr>
                    <a:t>orci, eu convallis nisi malesuada ut. Duis tincidunt turpis nisl, a placerat dui </a:t>
                  </a:r>
                </a:p>
                <a:p>
                  <a:pPr marL="0" lvl="0" indent="0" algn="l">
                    <a:lnSpc>
                      <a:spcPts val="1261"/>
                    </a:lnSpc>
                    <a:spcBef>
                      <a:spcPct val="0"/>
                    </a:spcBef>
                  </a:pPr>
                  <a:r>
                    <a:rPr lang="en-US" sz="900" u="none" strike="noStrike" spc="28" dirty="0">
                      <a:solidFill>
                        <a:srgbClr val="FFFFFF"/>
                      </a:solidFill>
                      <a:latin typeface="Poppins"/>
                    </a:rPr>
                    <a:t>aliquam id. Praesent consequat nisi ac lectus vehicula laoreet. Nunc eu nisl erat.</a:t>
                  </a:r>
                </a:p>
              </p:txBody>
            </p:sp>
          </p:grpSp>
          <p:grpSp>
            <p:nvGrpSpPr>
              <p:cNvPr id="11" name="Group 10">
                <a:extLst>
                  <a:ext uri="{FF2B5EF4-FFF2-40B4-BE49-F238E27FC236}">
                    <a16:creationId xmlns:a16="http://schemas.microsoft.com/office/drawing/2014/main" id="{FC0CECFE-BE91-186D-F089-222BA1D19CD6}"/>
                  </a:ext>
                </a:extLst>
              </p:cNvPr>
              <p:cNvGrpSpPr/>
              <p:nvPr/>
            </p:nvGrpSpPr>
            <p:grpSpPr>
              <a:xfrm>
                <a:off x="4071967" y="8198521"/>
                <a:ext cx="2732033" cy="1643979"/>
                <a:chOff x="4071967" y="8292021"/>
                <a:chExt cx="2732033" cy="1643979"/>
              </a:xfrm>
            </p:grpSpPr>
            <p:sp>
              <p:nvSpPr>
                <p:cNvPr id="12" name="Freeform 12"/>
                <p:cNvSpPr/>
                <p:nvPr/>
              </p:nvSpPr>
              <p:spPr>
                <a:xfrm>
                  <a:off x="4071967" y="8292021"/>
                  <a:ext cx="554312" cy="554312"/>
                </a:xfrm>
                <a:custGeom>
                  <a:avLst/>
                  <a:gdLst/>
                  <a:ahLst/>
                  <a:cxnLst/>
                  <a:rect l="l" t="t" r="r" b="b"/>
                  <a:pathLst>
                    <a:path w="6449060" h="6449060">
                      <a:moveTo>
                        <a:pt x="3346450" y="881380"/>
                      </a:moveTo>
                      <a:lnTo>
                        <a:pt x="3707130" y="127000"/>
                      </a:lnTo>
                      <a:cubicBezTo>
                        <a:pt x="3768090" y="0"/>
                        <a:pt x="3957320" y="38100"/>
                        <a:pt x="3964940" y="177800"/>
                      </a:cubicBezTo>
                      <a:lnTo>
                        <a:pt x="4008120" y="1013460"/>
                      </a:lnTo>
                      <a:cubicBezTo>
                        <a:pt x="4014470" y="1127760"/>
                        <a:pt x="4149090" y="1183640"/>
                        <a:pt x="4234180" y="1107440"/>
                      </a:cubicBezTo>
                      <a:lnTo>
                        <a:pt x="4855210" y="547370"/>
                      </a:lnTo>
                      <a:cubicBezTo>
                        <a:pt x="4959350" y="453390"/>
                        <a:pt x="5120639" y="561340"/>
                        <a:pt x="5073650" y="693420"/>
                      </a:cubicBezTo>
                      <a:lnTo>
                        <a:pt x="4794250" y="1482090"/>
                      </a:lnTo>
                      <a:cubicBezTo>
                        <a:pt x="4756150" y="1590040"/>
                        <a:pt x="4860290" y="1692910"/>
                        <a:pt x="4966970" y="1654810"/>
                      </a:cubicBezTo>
                      <a:lnTo>
                        <a:pt x="5755640" y="1375410"/>
                      </a:lnTo>
                      <a:cubicBezTo>
                        <a:pt x="5887720" y="1328420"/>
                        <a:pt x="5995670" y="1489710"/>
                        <a:pt x="5901690" y="1593850"/>
                      </a:cubicBezTo>
                      <a:lnTo>
                        <a:pt x="5341620" y="2214880"/>
                      </a:lnTo>
                      <a:cubicBezTo>
                        <a:pt x="5265420" y="2299970"/>
                        <a:pt x="5321300" y="2434590"/>
                        <a:pt x="5435600" y="2440940"/>
                      </a:cubicBezTo>
                      <a:lnTo>
                        <a:pt x="6271260" y="2484120"/>
                      </a:lnTo>
                      <a:cubicBezTo>
                        <a:pt x="6412230" y="2491740"/>
                        <a:pt x="6449060" y="2680970"/>
                        <a:pt x="6322060" y="2741930"/>
                      </a:cubicBezTo>
                      <a:lnTo>
                        <a:pt x="5566410" y="3101340"/>
                      </a:lnTo>
                      <a:cubicBezTo>
                        <a:pt x="5463539" y="3150870"/>
                        <a:pt x="5463539" y="3296920"/>
                        <a:pt x="5566410" y="3346450"/>
                      </a:cubicBezTo>
                      <a:lnTo>
                        <a:pt x="6322060" y="3705860"/>
                      </a:lnTo>
                      <a:cubicBezTo>
                        <a:pt x="6449060" y="3766820"/>
                        <a:pt x="6410960" y="3956050"/>
                        <a:pt x="6271260" y="3963670"/>
                      </a:cubicBezTo>
                      <a:lnTo>
                        <a:pt x="5435600" y="4006850"/>
                      </a:lnTo>
                      <a:cubicBezTo>
                        <a:pt x="5321300" y="4013200"/>
                        <a:pt x="5265420" y="4147820"/>
                        <a:pt x="5341620" y="4232910"/>
                      </a:cubicBezTo>
                      <a:lnTo>
                        <a:pt x="5901690" y="4853939"/>
                      </a:lnTo>
                      <a:cubicBezTo>
                        <a:pt x="5995670" y="4958080"/>
                        <a:pt x="5887720" y="5119369"/>
                        <a:pt x="5755640" y="5072380"/>
                      </a:cubicBezTo>
                      <a:lnTo>
                        <a:pt x="4966970" y="4792980"/>
                      </a:lnTo>
                      <a:cubicBezTo>
                        <a:pt x="4859020" y="4754880"/>
                        <a:pt x="4756150" y="4859020"/>
                        <a:pt x="4794250" y="4965700"/>
                      </a:cubicBezTo>
                      <a:lnTo>
                        <a:pt x="5073650" y="5754370"/>
                      </a:lnTo>
                      <a:cubicBezTo>
                        <a:pt x="5120640" y="5886450"/>
                        <a:pt x="4959350" y="5994400"/>
                        <a:pt x="4855210" y="5900420"/>
                      </a:cubicBezTo>
                      <a:lnTo>
                        <a:pt x="4234180" y="5340350"/>
                      </a:lnTo>
                      <a:cubicBezTo>
                        <a:pt x="4149089" y="5264150"/>
                        <a:pt x="4014470" y="5320030"/>
                        <a:pt x="4008120" y="5434330"/>
                      </a:cubicBezTo>
                      <a:lnTo>
                        <a:pt x="3964940" y="6269990"/>
                      </a:lnTo>
                      <a:cubicBezTo>
                        <a:pt x="3957320" y="6410960"/>
                        <a:pt x="3768090" y="6447790"/>
                        <a:pt x="3707130" y="6320790"/>
                      </a:cubicBezTo>
                      <a:lnTo>
                        <a:pt x="3347720" y="5565140"/>
                      </a:lnTo>
                      <a:cubicBezTo>
                        <a:pt x="3298190" y="5462270"/>
                        <a:pt x="3152140" y="5462270"/>
                        <a:pt x="3102610" y="5565140"/>
                      </a:cubicBezTo>
                      <a:lnTo>
                        <a:pt x="2741930" y="6322060"/>
                      </a:lnTo>
                      <a:cubicBezTo>
                        <a:pt x="2680970" y="6449060"/>
                        <a:pt x="2491740" y="6410960"/>
                        <a:pt x="2484120" y="6271260"/>
                      </a:cubicBezTo>
                      <a:lnTo>
                        <a:pt x="2440940" y="5435600"/>
                      </a:lnTo>
                      <a:cubicBezTo>
                        <a:pt x="2434590" y="5321300"/>
                        <a:pt x="2299970" y="5265420"/>
                        <a:pt x="2214880" y="5341620"/>
                      </a:cubicBezTo>
                      <a:lnTo>
                        <a:pt x="1593850" y="5901690"/>
                      </a:lnTo>
                      <a:cubicBezTo>
                        <a:pt x="1489710" y="5995670"/>
                        <a:pt x="1328420" y="5887720"/>
                        <a:pt x="1375410" y="5755640"/>
                      </a:cubicBezTo>
                      <a:lnTo>
                        <a:pt x="1654810" y="4966970"/>
                      </a:lnTo>
                      <a:cubicBezTo>
                        <a:pt x="1692910" y="4859020"/>
                        <a:pt x="1588770" y="4756150"/>
                        <a:pt x="1482090" y="4794250"/>
                      </a:cubicBezTo>
                      <a:lnTo>
                        <a:pt x="693420" y="5073650"/>
                      </a:lnTo>
                      <a:cubicBezTo>
                        <a:pt x="561340" y="5120640"/>
                        <a:pt x="453390" y="4959350"/>
                        <a:pt x="547370" y="4855210"/>
                      </a:cubicBezTo>
                      <a:lnTo>
                        <a:pt x="1107440" y="4234180"/>
                      </a:lnTo>
                      <a:cubicBezTo>
                        <a:pt x="1183640" y="4149089"/>
                        <a:pt x="1127760" y="4014470"/>
                        <a:pt x="1013460" y="4008120"/>
                      </a:cubicBezTo>
                      <a:lnTo>
                        <a:pt x="177800" y="3964940"/>
                      </a:lnTo>
                      <a:cubicBezTo>
                        <a:pt x="36830" y="3957320"/>
                        <a:pt x="0" y="3768090"/>
                        <a:pt x="127000" y="3707130"/>
                      </a:cubicBezTo>
                      <a:lnTo>
                        <a:pt x="882650" y="3347720"/>
                      </a:lnTo>
                      <a:cubicBezTo>
                        <a:pt x="985520" y="3298190"/>
                        <a:pt x="985520" y="3152140"/>
                        <a:pt x="882650" y="3102610"/>
                      </a:cubicBezTo>
                      <a:lnTo>
                        <a:pt x="127000" y="2741930"/>
                      </a:lnTo>
                      <a:cubicBezTo>
                        <a:pt x="0" y="2680970"/>
                        <a:pt x="38100" y="2491740"/>
                        <a:pt x="177800" y="2484120"/>
                      </a:cubicBezTo>
                      <a:lnTo>
                        <a:pt x="1013460" y="2440940"/>
                      </a:lnTo>
                      <a:cubicBezTo>
                        <a:pt x="1127760" y="2434590"/>
                        <a:pt x="1183640" y="2299970"/>
                        <a:pt x="1107440" y="2214880"/>
                      </a:cubicBezTo>
                      <a:lnTo>
                        <a:pt x="547370" y="1593850"/>
                      </a:lnTo>
                      <a:cubicBezTo>
                        <a:pt x="453390" y="1489710"/>
                        <a:pt x="561340" y="1328420"/>
                        <a:pt x="693420" y="1375410"/>
                      </a:cubicBezTo>
                      <a:lnTo>
                        <a:pt x="1482090" y="1654810"/>
                      </a:lnTo>
                      <a:cubicBezTo>
                        <a:pt x="1590040" y="1692910"/>
                        <a:pt x="1692910" y="1588770"/>
                        <a:pt x="1654810" y="1482090"/>
                      </a:cubicBezTo>
                      <a:lnTo>
                        <a:pt x="1375410" y="693420"/>
                      </a:lnTo>
                      <a:cubicBezTo>
                        <a:pt x="1328420" y="561340"/>
                        <a:pt x="1489710" y="453390"/>
                        <a:pt x="1593850" y="547370"/>
                      </a:cubicBezTo>
                      <a:lnTo>
                        <a:pt x="2214880" y="1107440"/>
                      </a:lnTo>
                      <a:cubicBezTo>
                        <a:pt x="2299970" y="1183640"/>
                        <a:pt x="2434590" y="1127760"/>
                        <a:pt x="2440940" y="1013460"/>
                      </a:cubicBezTo>
                      <a:lnTo>
                        <a:pt x="2484120" y="177800"/>
                      </a:lnTo>
                      <a:cubicBezTo>
                        <a:pt x="2491740" y="36830"/>
                        <a:pt x="2680970" y="0"/>
                        <a:pt x="2741930" y="127000"/>
                      </a:cubicBezTo>
                      <a:lnTo>
                        <a:pt x="3101340" y="882650"/>
                      </a:lnTo>
                      <a:cubicBezTo>
                        <a:pt x="3150870" y="985520"/>
                        <a:pt x="3298190" y="985520"/>
                        <a:pt x="3346450" y="881380"/>
                      </a:cubicBezTo>
                      <a:close/>
                    </a:path>
                  </a:pathLst>
                </a:custGeom>
                <a:solidFill>
                  <a:srgbClr val="F9F871"/>
                </a:solidFill>
                <a:ln w="12700">
                  <a:noFill/>
                </a:ln>
              </p:spPr>
              <p:txBody>
                <a:bodyPr/>
                <a:lstStyle/>
                <a:p>
                  <a:endParaRPr lang="en-US" dirty="0"/>
                </a:p>
              </p:txBody>
            </p:sp>
            <p:sp>
              <p:nvSpPr>
                <p:cNvPr id="16" name="TextBox 16"/>
                <p:cNvSpPr txBox="1"/>
                <p:nvPr/>
              </p:nvSpPr>
              <p:spPr>
                <a:xfrm>
                  <a:off x="4131756" y="8991457"/>
                  <a:ext cx="2672244" cy="944543"/>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consectetur adipiscing elit. Maecenas auctor mollis </a:t>
                  </a:r>
                </a:p>
                <a:p>
                  <a:pPr marL="0" lvl="0" indent="0" algn="l">
                    <a:lnSpc>
                      <a:spcPts val="1261"/>
                    </a:lnSpc>
                    <a:spcBef>
                      <a:spcPct val="0"/>
                    </a:spcBef>
                  </a:pPr>
                  <a:r>
                    <a:rPr lang="en-US" sz="900" u="none" strike="noStrike" spc="28" dirty="0">
                      <a:solidFill>
                        <a:srgbClr val="FFFFFF"/>
                      </a:solidFill>
                      <a:latin typeface="Poppins"/>
                    </a:rPr>
                    <a:t>orci, eu convallis nisi malesuada ut. Duis tincidunt turpis nisl, a placerat dui </a:t>
                  </a:r>
                </a:p>
                <a:p>
                  <a:pPr marL="0" lvl="0" indent="0" algn="l">
                    <a:lnSpc>
                      <a:spcPts val="1261"/>
                    </a:lnSpc>
                    <a:spcBef>
                      <a:spcPct val="0"/>
                    </a:spcBef>
                  </a:pPr>
                  <a:r>
                    <a:rPr lang="en-US" sz="900" u="none" strike="noStrike" spc="28" dirty="0">
                      <a:solidFill>
                        <a:srgbClr val="FFFFFF"/>
                      </a:solidFill>
                      <a:latin typeface="Poppins"/>
                    </a:rPr>
                    <a:t>aliquam id. Praesent consequat nisi ac lectus vehicula laoreet. Nunc eu nisl erat.</a:t>
                  </a:r>
                </a:p>
              </p:txBody>
            </p:sp>
            <p:sp>
              <p:nvSpPr>
                <p:cNvPr id="17" name="TextBox 17"/>
                <p:cNvSpPr txBox="1"/>
                <p:nvPr/>
              </p:nvSpPr>
              <p:spPr>
                <a:xfrm>
                  <a:off x="4760733" y="8307540"/>
                  <a:ext cx="1884115" cy="523274"/>
                </a:xfrm>
                <a:prstGeom prst="rect">
                  <a:avLst/>
                </a:prstGeom>
              </p:spPr>
              <p:txBody>
                <a:bodyPr lIns="0" tIns="0" rIns="0" bIns="0" rtlCol="0" anchor="t">
                  <a:spAutoFit/>
                </a:bodyPr>
                <a:lstStyle/>
                <a:p>
                  <a:pPr>
                    <a:lnSpc>
                      <a:spcPts val="2100"/>
                    </a:lnSpc>
                  </a:pPr>
                  <a:r>
                    <a:rPr lang="en-US" sz="1500" b="1" spc="48" dirty="0">
                      <a:solidFill>
                        <a:srgbClr val="F9F871"/>
                      </a:solidFill>
                      <a:latin typeface="Poppins" panose="00000500000000000000" pitchFamily="2" charset="0"/>
                    </a:rPr>
                    <a:t>Put your </a:t>
                  </a:r>
                </a:p>
                <a:p>
                  <a:pPr marL="0" lvl="0" indent="0" algn="l">
                    <a:lnSpc>
                      <a:spcPts val="2100"/>
                    </a:lnSpc>
                    <a:spcBef>
                      <a:spcPct val="0"/>
                    </a:spcBef>
                  </a:pPr>
                  <a:r>
                    <a:rPr lang="en-US" sz="1500" b="1" spc="48" dirty="0">
                      <a:solidFill>
                        <a:srgbClr val="F9F871"/>
                      </a:solidFill>
                      <a:latin typeface="Poppins" panose="00000500000000000000" pitchFamily="2" charset="0"/>
                    </a:rPr>
                    <a:t>heading here</a:t>
                  </a:r>
                </a:p>
              </p:txBody>
            </p:sp>
            <p:sp>
              <p:nvSpPr>
                <p:cNvPr id="18" name="TextBox 18"/>
                <p:cNvSpPr txBox="1"/>
                <p:nvPr/>
              </p:nvSpPr>
              <p:spPr>
                <a:xfrm>
                  <a:off x="4225043" y="8441258"/>
                  <a:ext cx="248160" cy="255839"/>
                </a:xfrm>
                <a:prstGeom prst="rect">
                  <a:avLst/>
                </a:prstGeom>
              </p:spPr>
              <p:txBody>
                <a:bodyPr lIns="0" tIns="0" rIns="0" bIns="0" rtlCol="0" anchor="t">
                  <a:spAutoFit/>
                </a:bodyPr>
                <a:lstStyle/>
                <a:p>
                  <a:pPr marL="0" lvl="0" indent="0" algn="ctr">
                    <a:lnSpc>
                      <a:spcPts val="2100"/>
                    </a:lnSpc>
                    <a:spcBef>
                      <a:spcPct val="0"/>
                    </a:spcBef>
                  </a:pPr>
                  <a:r>
                    <a:rPr lang="en-US" sz="1500" b="1" spc="48" dirty="0">
                      <a:solidFill>
                        <a:srgbClr val="512D20"/>
                      </a:solidFill>
                      <a:latin typeface="Poppins" panose="00000500000000000000" pitchFamily="2" charset="0"/>
                    </a:rPr>
                    <a:t>4</a:t>
                  </a:r>
                </a:p>
              </p:txBody>
            </p:sp>
          </p:grpSp>
          <p:grpSp>
            <p:nvGrpSpPr>
              <p:cNvPr id="5" name="Group 4">
                <a:extLst>
                  <a:ext uri="{FF2B5EF4-FFF2-40B4-BE49-F238E27FC236}">
                    <a16:creationId xmlns:a16="http://schemas.microsoft.com/office/drawing/2014/main" id="{1798A1D7-7225-6878-B887-87DAE4169F2C}"/>
                  </a:ext>
                </a:extLst>
              </p:cNvPr>
              <p:cNvGrpSpPr/>
              <p:nvPr/>
            </p:nvGrpSpPr>
            <p:grpSpPr>
              <a:xfrm>
                <a:off x="696211" y="6047942"/>
                <a:ext cx="2732033" cy="1643979"/>
                <a:chOff x="696211" y="6047942"/>
                <a:chExt cx="2732033" cy="1643979"/>
              </a:xfrm>
            </p:grpSpPr>
            <p:sp>
              <p:nvSpPr>
                <p:cNvPr id="6" name="Freeform 6"/>
                <p:cNvSpPr/>
                <p:nvPr/>
              </p:nvSpPr>
              <p:spPr>
                <a:xfrm>
                  <a:off x="696211" y="6047942"/>
                  <a:ext cx="554312" cy="554312"/>
                </a:xfrm>
                <a:custGeom>
                  <a:avLst/>
                  <a:gdLst/>
                  <a:ahLst/>
                  <a:cxnLst/>
                  <a:rect l="l" t="t" r="r" b="b"/>
                  <a:pathLst>
                    <a:path w="6449060" h="6449060">
                      <a:moveTo>
                        <a:pt x="3346450" y="881380"/>
                      </a:moveTo>
                      <a:lnTo>
                        <a:pt x="3707130" y="127000"/>
                      </a:lnTo>
                      <a:cubicBezTo>
                        <a:pt x="3768090" y="0"/>
                        <a:pt x="3957320" y="38100"/>
                        <a:pt x="3964940" y="177800"/>
                      </a:cubicBezTo>
                      <a:lnTo>
                        <a:pt x="4008120" y="1013460"/>
                      </a:lnTo>
                      <a:cubicBezTo>
                        <a:pt x="4014470" y="1127760"/>
                        <a:pt x="4149090" y="1183640"/>
                        <a:pt x="4234180" y="1107440"/>
                      </a:cubicBezTo>
                      <a:lnTo>
                        <a:pt x="4855210" y="547370"/>
                      </a:lnTo>
                      <a:cubicBezTo>
                        <a:pt x="4959350" y="453390"/>
                        <a:pt x="5120639" y="561340"/>
                        <a:pt x="5073650" y="693420"/>
                      </a:cubicBezTo>
                      <a:lnTo>
                        <a:pt x="4794250" y="1482090"/>
                      </a:lnTo>
                      <a:cubicBezTo>
                        <a:pt x="4756150" y="1590040"/>
                        <a:pt x="4860290" y="1692910"/>
                        <a:pt x="4966970" y="1654810"/>
                      </a:cubicBezTo>
                      <a:lnTo>
                        <a:pt x="5755640" y="1375410"/>
                      </a:lnTo>
                      <a:cubicBezTo>
                        <a:pt x="5887720" y="1328420"/>
                        <a:pt x="5995670" y="1489710"/>
                        <a:pt x="5901690" y="1593850"/>
                      </a:cubicBezTo>
                      <a:lnTo>
                        <a:pt x="5341620" y="2214880"/>
                      </a:lnTo>
                      <a:cubicBezTo>
                        <a:pt x="5265420" y="2299970"/>
                        <a:pt x="5321300" y="2434590"/>
                        <a:pt x="5435600" y="2440940"/>
                      </a:cubicBezTo>
                      <a:lnTo>
                        <a:pt x="6271260" y="2484120"/>
                      </a:lnTo>
                      <a:cubicBezTo>
                        <a:pt x="6412230" y="2491740"/>
                        <a:pt x="6449060" y="2680970"/>
                        <a:pt x="6322060" y="2741930"/>
                      </a:cubicBezTo>
                      <a:lnTo>
                        <a:pt x="5566410" y="3101340"/>
                      </a:lnTo>
                      <a:cubicBezTo>
                        <a:pt x="5463539" y="3150870"/>
                        <a:pt x="5463539" y="3296920"/>
                        <a:pt x="5566410" y="3346450"/>
                      </a:cubicBezTo>
                      <a:lnTo>
                        <a:pt x="6322060" y="3705860"/>
                      </a:lnTo>
                      <a:cubicBezTo>
                        <a:pt x="6449060" y="3766820"/>
                        <a:pt x="6410960" y="3956050"/>
                        <a:pt x="6271260" y="3963670"/>
                      </a:cubicBezTo>
                      <a:lnTo>
                        <a:pt x="5435600" y="4006850"/>
                      </a:lnTo>
                      <a:cubicBezTo>
                        <a:pt x="5321300" y="4013200"/>
                        <a:pt x="5265420" y="4147820"/>
                        <a:pt x="5341620" y="4232910"/>
                      </a:cubicBezTo>
                      <a:lnTo>
                        <a:pt x="5901690" y="4853939"/>
                      </a:lnTo>
                      <a:cubicBezTo>
                        <a:pt x="5995670" y="4958080"/>
                        <a:pt x="5887720" y="5119369"/>
                        <a:pt x="5755640" y="5072380"/>
                      </a:cubicBezTo>
                      <a:lnTo>
                        <a:pt x="4966970" y="4792980"/>
                      </a:lnTo>
                      <a:cubicBezTo>
                        <a:pt x="4859020" y="4754880"/>
                        <a:pt x="4756150" y="4859020"/>
                        <a:pt x="4794250" y="4965700"/>
                      </a:cubicBezTo>
                      <a:lnTo>
                        <a:pt x="5073650" y="5754370"/>
                      </a:lnTo>
                      <a:cubicBezTo>
                        <a:pt x="5120640" y="5886450"/>
                        <a:pt x="4959350" y="5994400"/>
                        <a:pt x="4855210" y="5900420"/>
                      </a:cubicBezTo>
                      <a:lnTo>
                        <a:pt x="4234180" y="5340350"/>
                      </a:lnTo>
                      <a:cubicBezTo>
                        <a:pt x="4149089" y="5264150"/>
                        <a:pt x="4014470" y="5320030"/>
                        <a:pt x="4008120" y="5434330"/>
                      </a:cubicBezTo>
                      <a:lnTo>
                        <a:pt x="3964940" y="6269990"/>
                      </a:lnTo>
                      <a:cubicBezTo>
                        <a:pt x="3957320" y="6410960"/>
                        <a:pt x="3768090" y="6447790"/>
                        <a:pt x="3707130" y="6320790"/>
                      </a:cubicBezTo>
                      <a:lnTo>
                        <a:pt x="3347720" y="5565140"/>
                      </a:lnTo>
                      <a:cubicBezTo>
                        <a:pt x="3298190" y="5462270"/>
                        <a:pt x="3152140" y="5462270"/>
                        <a:pt x="3102610" y="5565140"/>
                      </a:cubicBezTo>
                      <a:lnTo>
                        <a:pt x="2741930" y="6322060"/>
                      </a:lnTo>
                      <a:cubicBezTo>
                        <a:pt x="2680970" y="6449060"/>
                        <a:pt x="2491740" y="6410960"/>
                        <a:pt x="2484120" y="6271260"/>
                      </a:cubicBezTo>
                      <a:lnTo>
                        <a:pt x="2440940" y="5435600"/>
                      </a:lnTo>
                      <a:cubicBezTo>
                        <a:pt x="2434590" y="5321300"/>
                        <a:pt x="2299970" y="5265420"/>
                        <a:pt x="2214880" y="5341620"/>
                      </a:cubicBezTo>
                      <a:lnTo>
                        <a:pt x="1593850" y="5901690"/>
                      </a:lnTo>
                      <a:cubicBezTo>
                        <a:pt x="1489710" y="5995670"/>
                        <a:pt x="1328420" y="5887720"/>
                        <a:pt x="1375410" y="5755640"/>
                      </a:cubicBezTo>
                      <a:lnTo>
                        <a:pt x="1654810" y="4966970"/>
                      </a:lnTo>
                      <a:cubicBezTo>
                        <a:pt x="1692910" y="4859020"/>
                        <a:pt x="1588770" y="4756150"/>
                        <a:pt x="1482090" y="4794250"/>
                      </a:cubicBezTo>
                      <a:lnTo>
                        <a:pt x="693420" y="5073650"/>
                      </a:lnTo>
                      <a:cubicBezTo>
                        <a:pt x="561340" y="5120640"/>
                        <a:pt x="453390" y="4959350"/>
                        <a:pt x="547370" y="4855210"/>
                      </a:cubicBezTo>
                      <a:lnTo>
                        <a:pt x="1107440" y="4234180"/>
                      </a:lnTo>
                      <a:cubicBezTo>
                        <a:pt x="1183640" y="4149089"/>
                        <a:pt x="1127760" y="4014470"/>
                        <a:pt x="1013460" y="4008120"/>
                      </a:cubicBezTo>
                      <a:lnTo>
                        <a:pt x="177800" y="3964940"/>
                      </a:lnTo>
                      <a:cubicBezTo>
                        <a:pt x="36830" y="3957320"/>
                        <a:pt x="0" y="3768090"/>
                        <a:pt x="127000" y="3707130"/>
                      </a:cubicBezTo>
                      <a:lnTo>
                        <a:pt x="882650" y="3347720"/>
                      </a:lnTo>
                      <a:cubicBezTo>
                        <a:pt x="985520" y="3298190"/>
                        <a:pt x="985520" y="3152140"/>
                        <a:pt x="882650" y="3102610"/>
                      </a:cubicBezTo>
                      <a:lnTo>
                        <a:pt x="127000" y="2741930"/>
                      </a:lnTo>
                      <a:cubicBezTo>
                        <a:pt x="0" y="2680970"/>
                        <a:pt x="38100" y="2491740"/>
                        <a:pt x="177800" y="2484120"/>
                      </a:cubicBezTo>
                      <a:lnTo>
                        <a:pt x="1013460" y="2440940"/>
                      </a:lnTo>
                      <a:cubicBezTo>
                        <a:pt x="1127760" y="2434590"/>
                        <a:pt x="1183640" y="2299970"/>
                        <a:pt x="1107440" y="2214880"/>
                      </a:cubicBezTo>
                      <a:lnTo>
                        <a:pt x="547370" y="1593850"/>
                      </a:lnTo>
                      <a:cubicBezTo>
                        <a:pt x="453390" y="1489710"/>
                        <a:pt x="561340" y="1328420"/>
                        <a:pt x="693420" y="1375410"/>
                      </a:cubicBezTo>
                      <a:lnTo>
                        <a:pt x="1482090" y="1654810"/>
                      </a:lnTo>
                      <a:cubicBezTo>
                        <a:pt x="1590040" y="1692910"/>
                        <a:pt x="1692910" y="1588770"/>
                        <a:pt x="1654810" y="1482090"/>
                      </a:cubicBezTo>
                      <a:lnTo>
                        <a:pt x="1375410" y="693420"/>
                      </a:lnTo>
                      <a:cubicBezTo>
                        <a:pt x="1328420" y="561340"/>
                        <a:pt x="1489710" y="453390"/>
                        <a:pt x="1593850" y="547370"/>
                      </a:cubicBezTo>
                      <a:lnTo>
                        <a:pt x="2214880" y="1107440"/>
                      </a:lnTo>
                      <a:cubicBezTo>
                        <a:pt x="2299970" y="1183640"/>
                        <a:pt x="2434590" y="1127760"/>
                        <a:pt x="2440940" y="1013460"/>
                      </a:cubicBezTo>
                      <a:lnTo>
                        <a:pt x="2484120" y="177800"/>
                      </a:lnTo>
                      <a:cubicBezTo>
                        <a:pt x="2491740" y="36830"/>
                        <a:pt x="2680970" y="0"/>
                        <a:pt x="2741930" y="127000"/>
                      </a:cubicBezTo>
                      <a:lnTo>
                        <a:pt x="3101340" y="882650"/>
                      </a:lnTo>
                      <a:cubicBezTo>
                        <a:pt x="3150870" y="985520"/>
                        <a:pt x="3298190" y="985520"/>
                        <a:pt x="3346450" y="881380"/>
                      </a:cubicBezTo>
                      <a:close/>
                    </a:path>
                  </a:pathLst>
                </a:custGeom>
                <a:solidFill>
                  <a:srgbClr val="F9F871"/>
                </a:solidFill>
                <a:ln w="12700">
                  <a:noFill/>
                </a:ln>
              </p:spPr>
              <p:txBody>
                <a:bodyPr/>
                <a:lstStyle/>
                <a:p>
                  <a:endParaRPr lang="en-US" dirty="0"/>
                </a:p>
              </p:txBody>
            </p:sp>
            <p:sp>
              <p:nvSpPr>
                <p:cNvPr id="23" name="TextBox 23"/>
                <p:cNvSpPr txBox="1"/>
                <p:nvPr/>
              </p:nvSpPr>
              <p:spPr>
                <a:xfrm>
                  <a:off x="849287" y="6197179"/>
                  <a:ext cx="248160" cy="255839"/>
                </a:xfrm>
                <a:prstGeom prst="rect">
                  <a:avLst/>
                </a:prstGeom>
              </p:spPr>
              <p:txBody>
                <a:bodyPr lIns="0" tIns="0" rIns="0" bIns="0" rtlCol="0" anchor="t">
                  <a:spAutoFit/>
                </a:bodyPr>
                <a:lstStyle/>
                <a:p>
                  <a:pPr marL="0" lvl="0" indent="0" algn="ctr">
                    <a:lnSpc>
                      <a:spcPts val="2100"/>
                    </a:lnSpc>
                    <a:spcBef>
                      <a:spcPct val="0"/>
                    </a:spcBef>
                  </a:pPr>
                  <a:r>
                    <a:rPr lang="en-US" sz="1500" b="1" spc="48" dirty="0">
                      <a:solidFill>
                        <a:srgbClr val="512D20"/>
                      </a:solidFill>
                      <a:latin typeface="Poppins" panose="00000500000000000000" pitchFamily="2" charset="0"/>
                    </a:rPr>
                    <a:t>1</a:t>
                  </a:r>
                </a:p>
              </p:txBody>
            </p:sp>
            <p:sp>
              <p:nvSpPr>
                <p:cNvPr id="24" name="TextBox 24"/>
                <p:cNvSpPr txBox="1"/>
                <p:nvPr/>
              </p:nvSpPr>
              <p:spPr>
                <a:xfrm>
                  <a:off x="1384976" y="6063461"/>
                  <a:ext cx="1884115" cy="523274"/>
                </a:xfrm>
                <a:prstGeom prst="rect">
                  <a:avLst/>
                </a:prstGeom>
              </p:spPr>
              <p:txBody>
                <a:bodyPr lIns="0" tIns="0" rIns="0" bIns="0" rtlCol="0" anchor="t">
                  <a:spAutoFit/>
                </a:bodyPr>
                <a:lstStyle/>
                <a:p>
                  <a:pPr>
                    <a:lnSpc>
                      <a:spcPts val="2100"/>
                    </a:lnSpc>
                  </a:pPr>
                  <a:r>
                    <a:rPr lang="en-US" sz="1500" b="1" spc="48" dirty="0">
                      <a:solidFill>
                        <a:srgbClr val="F9F871"/>
                      </a:solidFill>
                      <a:latin typeface="Poppins" panose="00000500000000000000" pitchFamily="2" charset="0"/>
                    </a:rPr>
                    <a:t>Put your </a:t>
                  </a:r>
                </a:p>
                <a:p>
                  <a:pPr marL="0" lvl="0" indent="0" algn="l">
                    <a:lnSpc>
                      <a:spcPts val="2100"/>
                    </a:lnSpc>
                    <a:spcBef>
                      <a:spcPct val="0"/>
                    </a:spcBef>
                  </a:pPr>
                  <a:r>
                    <a:rPr lang="en-US" sz="1500" b="1" spc="48" dirty="0">
                      <a:solidFill>
                        <a:srgbClr val="F9F871"/>
                      </a:solidFill>
                      <a:latin typeface="Poppins" panose="00000500000000000000" pitchFamily="2" charset="0"/>
                    </a:rPr>
                    <a:t>heading here</a:t>
                  </a:r>
                </a:p>
              </p:txBody>
            </p:sp>
            <p:sp>
              <p:nvSpPr>
                <p:cNvPr id="25" name="TextBox 25"/>
                <p:cNvSpPr txBox="1"/>
                <p:nvPr/>
              </p:nvSpPr>
              <p:spPr>
                <a:xfrm>
                  <a:off x="756000" y="6747378"/>
                  <a:ext cx="2672244" cy="944543"/>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consectetur adipiscing elit. Maecenas auctor mollis </a:t>
                  </a:r>
                </a:p>
                <a:p>
                  <a:pPr marL="0" lvl="0" indent="0" algn="l">
                    <a:lnSpc>
                      <a:spcPts val="1261"/>
                    </a:lnSpc>
                    <a:spcBef>
                      <a:spcPct val="0"/>
                    </a:spcBef>
                  </a:pPr>
                  <a:r>
                    <a:rPr lang="en-US" sz="900" u="none" strike="noStrike" spc="28" dirty="0">
                      <a:solidFill>
                        <a:srgbClr val="FFFFFF"/>
                      </a:solidFill>
                      <a:latin typeface="Poppins"/>
                    </a:rPr>
                    <a:t>orci, eu convallis nisi malesuada ut. Duis tincidunt turpis nisl, a placerat dui </a:t>
                  </a:r>
                </a:p>
                <a:p>
                  <a:pPr marL="0" lvl="0" indent="0" algn="l">
                    <a:lnSpc>
                      <a:spcPts val="1261"/>
                    </a:lnSpc>
                    <a:spcBef>
                      <a:spcPct val="0"/>
                    </a:spcBef>
                  </a:pPr>
                  <a:r>
                    <a:rPr lang="en-US" sz="900" u="none" strike="noStrike" spc="28" dirty="0">
                      <a:solidFill>
                        <a:srgbClr val="FFFFFF"/>
                      </a:solidFill>
                      <a:latin typeface="Poppins"/>
                    </a:rPr>
                    <a:t>aliquam id. Praesent consequat nisi ac lectus vehicula laoreet. Nunc eu nisl erat.</a:t>
                  </a:r>
                </a:p>
              </p:txBody>
            </p:sp>
          </p:grpSp>
          <p:grpSp>
            <p:nvGrpSpPr>
              <p:cNvPr id="7" name="Group 6">
                <a:extLst>
                  <a:ext uri="{FF2B5EF4-FFF2-40B4-BE49-F238E27FC236}">
                    <a16:creationId xmlns:a16="http://schemas.microsoft.com/office/drawing/2014/main" id="{6637CABE-8128-0DA8-D47C-1F6711789EF7}"/>
                  </a:ext>
                </a:extLst>
              </p:cNvPr>
              <p:cNvGrpSpPr/>
              <p:nvPr/>
            </p:nvGrpSpPr>
            <p:grpSpPr>
              <a:xfrm>
                <a:off x="4071967" y="6047942"/>
                <a:ext cx="2732033" cy="1643979"/>
                <a:chOff x="4071967" y="6047942"/>
                <a:chExt cx="2732033" cy="1643979"/>
              </a:xfrm>
            </p:grpSpPr>
            <p:sp>
              <p:nvSpPr>
                <p:cNvPr id="8" name="Freeform 8"/>
                <p:cNvSpPr/>
                <p:nvPr/>
              </p:nvSpPr>
              <p:spPr>
                <a:xfrm>
                  <a:off x="4071967" y="6047942"/>
                  <a:ext cx="554312" cy="554312"/>
                </a:xfrm>
                <a:custGeom>
                  <a:avLst/>
                  <a:gdLst/>
                  <a:ahLst/>
                  <a:cxnLst/>
                  <a:rect l="l" t="t" r="r" b="b"/>
                  <a:pathLst>
                    <a:path w="6449060" h="6449060">
                      <a:moveTo>
                        <a:pt x="3346450" y="881380"/>
                      </a:moveTo>
                      <a:lnTo>
                        <a:pt x="3707130" y="127000"/>
                      </a:lnTo>
                      <a:cubicBezTo>
                        <a:pt x="3768090" y="0"/>
                        <a:pt x="3957320" y="38100"/>
                        <a:pt x="3964940" y="177800"/>
                      </a:cubicBezTo>
                      <a:lnTo>
                        <a:pt x="4008120" y="1013460"/>
                      </a:lnTo>
                      <a:cubicBezTo>
                        <a:pt x="4014470" y="1127760"/>
                        <a:pt x="4149090" y="1183640"/>
                        <a:pt x="4234180" y="1107440"/>
                      </a:cubicBezTo>
                      <a:lnTo>
                        <a:pt x="4855210" y="547370"/>
                      </a:lnTo>
                      <a:cubicBezTo>
                        <a:pt x="4959350" y="453390"/>
                        <a:pt x="5120639" y="561340"/>
                        <a:pt x="5073650" y="693420"/>
                      </a:cubicBezTo>
                      <a:lnTo>
                        <a:pt x="4794250" y="1482090"/>
                      </a:lnTo>
                      <a:cubicBezTo>
                        <a:pt x="4756150" y="1590040"/>
                        <a:pt x="4860290" y="1692910"/>
                        <a:pt x="4966970" y="1654810"/>
                      </a:cubicBezTo>
                      <a:lnTo>
                        <a:pt x="5755640" y="1375410"/>
                      </a:lnTo>
                      <a:cubicBezTo>
                        <a:pt x="5887720" y="1328420"/>
                        <a:pt x="5995670" y="1489710"/>
                        <a:pt x="5901690" y="1593850"/>
                      </a:cubicBezTo>
                      <a:lnTo>
                        <a:pt x="5341620" y="2214880"/>
                      </a:lnTo>
                      <a:cubicBezTo>
                        <a:pt x="5265420" y="2299970"/>
                        <a:pt x="5321300" y="2434590"/>
                        <a:pt x="5435600" y="2440940"/>
                      </a:cubicBezTo>
                      <a:lnTo>
                        <a:pt x="6271260" y="2484120"/>
                      </a:lnTo>
                      <a:cubicBezTo>
                        <a:pt x="6412230" y="2491740"/>
                        <a:pt x="6449060" y="2680970"/>
                        <a:pt x="6322060" y="2741930"/>
                      </a:cubicBezTo>
                      <a:lnTo>
                        <a:pt x="5566410" y="3101340"/>
                      </a:lnTo>
                      <a:cubicBezTo>
                        <a:pt x="5463539" y="3150870"/>
                        <a:pt x="5463539" y="3296920"/>
                        <a:pt x="5566410" y="3346450"/>
                      </a:cubicBezTo>
                      <a:lnTo>
                        <a:pt x="6322060" y="3705860"/>
                      </a:lnTo>
                      <a:cubicBezTo>
                        <a:pt x="6449060" y="3766820"/>
                        <a:pt x="6410960" y="3956050"/>
                        <a:pt x="6271260" y="3963670"/>
                      </a:cubicBezTo>
                      <a:lnTo>
                        <a:pt x="5435600" y="4006850"/>
                      </a:lnTo>
                      <a:cubicBezTo>
                        <a:pt x="5321300" y="4013200"/>
                        <a:pt x="5265420" y="4147820"/>
                        <a:pt x="5341620" y="4232910"/>
                      </a:cubicBezTo>
                      <a:lnTo>
                        <a:pt x="5901690" y="4853939"/>
                      </a:lnTo>
                      <a:cubicBezTo>
                        <a:pt x="5995670" y="4958080"/>
                        <a:pt x="5887720" y="5119369"/>
                        <a:pt x="5755640" y="5072380"/>
                      </a:cubicBezTo>
                      <a:lnTo>
                        <a:pt x="4966970" y="4792980"/>
                      </a:lnTo>
                      <a:cubicBezTo>
                        <a:pt x="4859020" y="4754880"/>
                        <a:pt x="4756150" y="4859020"/>
                        <a:pt x="4794250" y="4965700"/>
                      </a:cubicBezTo>
                      <a:lnTo>
                        <a:pt x="5073650" y="5754370"/>
                      </a:lnTo>
                      <a:cubicBezTo>
                        <a:pt x="5120640" y="5886450"/>
                        <a:pt x="4959350" y="5994400"/>
                        <a:pt x="4855210" y="5900420"/>
                      </a:cubicBezTo>
                      <a:lnTo>
                        <a:pt x="4234180" y="5340350"/>
                      </a:lnTo>
                      <a:cubicBezTo>
                        <a:pt x="4149089" y="5264150"/>
                        <a:pt x="4014470" y="5320030"/>
                        <a:pt x="4008120" y="5434330"/>
                      </a:cubicBezTo>
                      <a:lnTo>
                        <a:pt x="3964940" y="6269990"/>
                      </a:lnTo>
                      <a:cubicBezTo>
                        <a:pt x="3957320" y="6410960"/>
                        <a:pt x="3768090" y="6447790"/>
                        <a:pt x="3707130" y="6320790"/>
                      </a:cubicBezTo>
                      <a:lnTo>
                        <a:pt x="3347720" y="5565140"/>
                      </a:lnTo>
                      <a:cubicBezTo>
                        <a:pt x="3298190" y="5462270"/>
                        <a:pt x="3152140" y="5462270"/>
                        <a:pt x="3102610" y="5565140"/>
                      </a:cubicBezTo>
                      <a:lnTo>
                        <a:pt x="2741930" y="6322060"/>
                      </a:lnTo>
                      <a:cubicBezTo>
                        <a:pt x="2680970" y="6449060"/>
                        <a:pt x="2491740" y="6410960"/>
                        <a:pt x="2484120" y="6271260"/>
                      </a:cubicBezTo>
                      <a:lnTo>
                        <a:pt x="2440940" y="5435600"/>
                      </a:lnTo>
                      <a:cubicBezTo>
                        <a:pt x="2434590" y="5321300"/>
                        <a:pt x="2299970" y="5265420"/>
                        <a:pt x="2214880" y="5341620"/>
                      </a:cubicBezTo>
                      <a:lnTo>
                        <a:pt x="1593850" y="5901690"/>
                      </a:lnTo>
                      <a:cubicBezTo>
                        <a:pt x="1489710" y="5995670"/>
                        <a:pt x="1328420" y="5887720"/>
                        <a:pt x="1375410" y="5755640"/>
                      </a:cubicBezTo>
                      <a:lnTo>
                        <a:pt x="1654810" y="4966970"/>
                      </a:lnTo>
                      <a:cubicBezTo>
                        <a:pt x="1692910" y="4859020"/>
                        <a:pt x="1588770" y="4756150"/>
                        <a:pt x="1482090" y="4794250"/>
                      </a:cubicBezTo>
                      <a:lnTo>
                        <a:pt x="693420" y="5073650"/>
                      </a:lnTo>
                      <a:cubicBezTo>
                        <a:pt x="561340" y="5120640"/>
                        <a:pt x="453390" y="4959350"/>
                        <a:pt x="547370" y="4855210"/>
                      </a:cubicBezTo>
                      <a:lnTo>
                        <a:pt x="1107440" y="4234180"/>
                      </a:lnTo>
                      <a:cubicBezTo>
                        <a:pt x="1183640" y="4149089"/>
                        <a:pt x="1127760" y="4014470"/>
                        <a:pt x="1013460" y="4008120"/>
                      </a:cubicBezTo>
                      <a:lnTo>
                        <a:pt x="177800" y="3964940"/>
                      </a:lnTo>
                      <a:cubicBezTo>
                        <a:pt x="36830" y="3957320"/>
                        <a:pt x="0" y="3768090"/>
                        <a:pt x="127000" y="3707130"/>
                      </a:cubicBezTo>
                      <a:lnTo>
                        <a:pt x="882650" y="3347720"/>
                      </a:lnTo>
                      <a:cubicBezTo>
                        <a:pt x="985520" y="3298190"/>
                        <a:pt x="985520" y="3152140"/>
                        <a:pt x="882650" y="3102610"/>
                      </a:cubicBezTo>
                      <a:lnTo>
                        <a:pt x="127000" y="2741930"/>
                      </a:lnTo>
                      <a:cubicBezTo>
                        <a:pt x="0" y="2680970"/>
                        <a:pt x="38100" y="2491740"/>
                        <a:pt x="177800" y="2484120"/>
                      </a:cubicBezTo>
                      <a:lnTo>
                        <a:pt x="1013460" y="2440940"/>
                      </a:lnTo>
                      <a:cubicBezTo>
                        <a:pt x="1127760" y="2434590"/>
                        <a:pt x="1183640" y="2299970"/>
                        <a:pt x="1107440" y="2214880"/>
                      </a:cubicBezTo>
                      <a:lnTo>
                        <a:pt x="547370" y="1593850"/>
                      </a:lnTo>
                      <a:cubicBezTo>
                        <a:pt x="453390" y="1489710"/>
                        <a:pt x="561340" y="1328420"/>
                        <a:pt x="693420" y="1375410"/>
                      </a:cubicBezTo>
                      <a:lnTo>
                        <a:pt x="1482090" y="1654810"/>
                      </a:lnTo>
                      <a:cubicBezTo>
                        <a:pt x="1590040" y="1692910"/>
                        <a:pt x="1692910" y="1588770"/>
                        <a:pt x="1654810" y="1482090"/>
                      </a:cubicBezTo>
                      <a:lnTo>
                        <a:pt x="1375410" y="693420"/>
                      </a:lnTo>
                      <a:cubicBezTo>
                        <a:pt x="1328420" y="561340"/>
                        <a:pt x="1489710" y="453390"/>
                        <a:pt x="1593850" y="547370"/>
                      </a:cubicBezTo>
                      <a:lnTo>
                        <a:pt x="2214880" y="1107440"/>
                      </a:lnTo>
                      <a:cubicBezTo>
                        <a:pt x="2299970" y="1183640"/>
                        <a:pt x="2434590" y="1127760"/>
                        <a:pt x="2440940" y="1013460"/>
                      </a:cubicBezTo>
                      <a:lnTo>
                        <a:pt x="2484120" y="177800"/>
                      </a:lnTo>
                      <a:cubicBezTo>
                        <a:pt x="2491740" y="36830"/>
                        <a:pt x="2680970" y="0"/>
                        <a:pt x="2741930" y="127000"/>
                      </a:cubicBezTo>
                      <a:lnTo>
                        <a:pt x="3101340" y="882650"/>
                      </a:lnTo>
                      <a:cubicBezTo>
                        <a:pt x="3150870" y="985520"/>
                        <a:pt x="3298190" y="985520"/>
                        <a:pt x="3346450" y="881380"/>
                      </a:cubicBezTo>
                      <a:close/>
                    </a:path>
                  </a:pathLst>
                </a:custGeom>
                <a:solidFill>
                  <a:srgbClr val="F9F871"/>
                </a:solidFill>
                <a:ln w="12700">
                  <a:noFill/>
                </a:ln>
              </p:spPr>
              <p:txBody>
                <a:bodyPr/>
                <a:lstStyle/>
                <a:p>
                  <a:endParaRPr lang="en-US" dirty="0"/>
                </a:p>
              </p:txBody>
            </p:sp>
            <p:sp>
              <p:nvSpPr>
                <p:cNvPr id="26" name="TextBox 26"/>
                <p:cNvSpPr txBox="1"/>
                <p:nvPr/>
              </p:nvSpPr>
              <p:spPr>
                <a:xfrm>
                  <a:off x="4131756" y="6747378"/>
                  <a:ext cx="2672244" cy="944543"/>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consectetur adipiscing elit. Maecenas auctor mollis </a:t>
                  </a:r>
                </a:p>
                <a:p>
                  <a:pPr marL="0" lvl="0" indent="0" algn="l">
                    <a:lnSpc>
                      <a:spcPts val="1261"/>
                    </a:lnSpc>
                    <a:spcBef>
                      <a:spcPct val="0"/>
                    </a:spcBef>
                  </a:pPr>
                  <a:r>
                    <a:rPr lang="en-US" sz="900" u="none" strike="noStrike" spc="28" dirty="0">
                      <a:solidFill>
                        <a:srgbClr val="FFFFFF"/>
                      </a:solidFill>
                      <a:latin typeface="Poppins"/>
                    </a:rPr>
                    <a:t>orci, eu convallis nisi malesuada ut. Duis tincidunt turpis nisl, a placerat dui </a:t>
                  </a:r>
                </a:p>
                <a:p>
                  <a:pPr marL="0" lvl="0" indent="0" algn="l">
                    <a:lnSpc>
                      <a:spcPts val="1261"/>
                    </a:lnSpc>
                    <a:spcBef>
                      <a:spcPct val="0"/>
                    </a:spcBef>
                  </a:pPr>
                  <a:r>
                    <a:rPr lang="en-US" sz="900" u="none" strike="noStrike" spc="28" dirty="0">
                      <a:solidFill>
                        <a:srgbClr val="FFFFFF"/>
                      </a:solidFill>
                      <a:latin typeface="Poppins"/>
                    </a:rPr>
                    <a:t>aliquam id. Praesent consequat nisi ac lectus vehicula laoreet. Nunc eu nisl erat.</a:t>
                  </a:r>
                </a:p>
              </p:txBody>
            </p:sp>
            <p:sp>
              <p:nvSpPr>
                <p:cNvPr id="27" name="TextBox 27"/>
                <p:cNvSpPr txBox="1"/>
                <p:nvPr/>
              </p:nvSpPr>
              <p:spPr>
                <a:xfrm>
                  <a:off x="4760733" y="6063461"/>
                  <a:ext cx="1884115" cy="523274"/>
                </a:xfrm>
                <a:prstGeom prst="rect">
                  <a:avLst/>
                </a:prstGeom>
              </p:spPr>
              <p:txBody>
                <a:bodyPr lIns="0" tIns="0" rIns="0" bIns="0" rtlCol="0" anchor="t">
                  <a:spAutoFit/>
                </a:bodyPr>
                <a:lstStyle/>
                <a:p>
                  <a:pPr>
                    <a:lnSpc>
                      <a:spcPts val="2100"/>
                    </a:lnSpc>
                  </a:pPr>
                  <a:r>
                    <a:rPr lang="en-US" sz="1500" b="1" spc="48" dirty="0">
                      <a:solidFill>
                        <a:srgbClr val="F9F871"/>
                      </a:solidFill>
                      <a:latin typeface="Poppins" panose="00000500000000000000" pitchFamily="2" charset="0"/>
                    </a:rPr>
                    <a:t>Put your </a:t>
                  </a:r>
                </a:p>
                <a:p>
                  <a:pPr marL="0" lvl="0" indent="0" algn="l">
                    <a:lnSpc>
                      <a:spcPts val="2100"/>
                    </a:lnSpc>
                    <a:spcBef>
                      <a:spcPct val="0"/>
                    </a:spcBef>
                  </a:pPr>
                  <a:r>
                    <a:rPr lang="en-US" sz="1500" b="1" spc="48" dirty="0">
                      <a:solidFill>
                        <a:srgbClr val="F9F871"/>
                      </a:solidFill>
                      <a:latin typeface="Poppins" panose="00000500000000000000" pitchFamily="2" charset="0"/>
                    </a:rPr>
                    <a:t>heading here</a:t>
                  </a:r>
                </a:p>
              </p:txBody>
            </p:sp>
            <p:sp>
              <p:nvSpPr>
                <p:cNvPr id="28" name="TextBox 28"/>
                <p:cNvSpPr txBox="1"/>
                <p:nvPr/>
              </p:nvSpPr>
              <p:spPr>
                <a:xfrm>
                  <a:off x="4225043" y="6197179"/>
                  <a:ext cx="248160" cy="255839"/>
                </a:xfrm>
                <a:prstGeom prst="rect">
                  <a:avLst/>
                </a:prstGeom>
              </p:spPr>
              <p:txBody>
                <a:bodyPr lIns="0" tIns="0" rIns="0" bIns="0" rtlCol="0" anchor="t">
                  <a:spAutoFit/>
                </a:bodyPr>
                <a:lstStyle/>
                <a:p>
                  <a:pPr marL="0" lvl="0" indent="0" algn="ctr">
                    <a:lnSpc>
                      <a:spcPts val="2100"/>
                    </a:lnSpc>
                    <a:spcBef>
                      <a:spcPct val="0"/>
                    </a:spcBef>
                  </a:pPr>
                  <a:r>
                    <a:rPr lang="en-US" sz="1500" b="1" spc="48" dirty="0">
                      <a:solidFill>
                        <a:srgbClr val="512D20"/>
                      </a:solidFill>
                      <a:latin typeface="Poppins" panose="00000500000000000000" pitchFamily="2" charset="0"/>
                    </a:rPr>
                    <a:t>2</a:t>
                  </a:r>
                </a:p>
              </p:txBody>
            </p:sp>
          </p:grpSp>
        </p:grpSp>
        <p:sp>
          <p:nvSpPr>
            <p:cNvPr id="20" name="Freeform 20"/>
            <p:cNvSpPr/>
            <p:nvPr/>
          </p:nvSpPr>
          <p:spPr>
            <a:xfrm>
              <a:off x="0" y="2820097"/>
              <a:ext cx="7560000" cy="2525903"/>
            </a:xfrm>
            <a:custGeom>
              <a:avLst/>
              <a:gdLst/>
              <a:ahLst/>
              <a:cxnLst/>
              <a:rect l="l" t="t" r="r" b="b"/>
              <a:pathLst>
                <a:path w="7560000" h="2525903">
                  <a:moveTo>
                    <a:pt x="0" y="0"/>
                  </a:moveTo>
                  <a:lnTo>
                    <a:pt x="7560000" y="0"/>
                  </a:lnTo>
                  <a:lnTo>
                    <a:pt x="7560000" y="2525903"/>
                  </a:lnTo>
                  <a:lnTo>
                    <a:pt x="0" y="2525903"/>
                  </a:lnTo>
                  <a:lnTo>
                    <a:pt x="0" y="0"/>
                  </a:lnTo>
                  <a:close/>
                </a:path>
              </a:pathLst>
            </a:custGeom>
            <a:blipFill>
              <a:blip r:embed="rId2"/>
              <a:stretch>
                <a:fillRect t="-33324" b="-66207"/>
              </a:stretch>
            </a:blipFill>
          </p:spPr>
          <p:txBody>
            <a:bodyPr/>
            <a:lstStyle/>
            <a:p>
              <a:endParaRPr lang="en-US" dirty="0"/>
            </a:p>
          </p:txBody>
        </p:sp>
        <p:sp>
          <p:nvSpPr>
            <p:cNvPr id="22" name="TextBox 22"/>
            <p:cNvSpPr txBox="1"/>
            <p:nvPr/>
          </p:nvSpPr>
          <p:spPr>
            <a:xfrm>
              <a:off x="756000" y="813150"/>
              <a:ext cx="6003844" cy="1515533"/>
            </a:xfrm>
            <a:prstGeom prst="rect">
              <a:avLst/>
            </a:prstGeom>
          </p:spPr>
          <p:txBody>
            <a:bodyPr lIns="0" tIns="0" rIns="0" bIns="0" rtlCol="0" anchor="t">
              <a:spAutoFit/>
            </a:bodyPr>
            <a:lstStyle/>
            <a:p>
              <a:pPr marL="0" lvl="0" indent="0">
                <a:lnSpc>
                  <a:spcPts val="5666"/>
                </a:lnSpc>
                <a:spcBef>
                  <a:spcPct val="0"/>
                </a:spcBef>
              </a:pPr>
              <a:r>
                <a:rPr lang="en-US" sz="5650" b="1" dirty="0">
                  <a:solidFill>
                    <a:srgbClr val="FFFFFF"/>
                  </a:solidFill>
                  <a:latin typeface="Poppins" panose="00000500000000000000" pitchFamily="2" charset="0"/>
                </a:rPr>
                <a:t>Put your heading here</a:t>
              </a:r>
            </a:p>
          </p:txBody>
        </p:sp>
        <p:sp>
          <p:nvSpPr>
            <p:cNvPr id="19" name="TemplateLAB"/>
            <p:cNvSpPr/>
            <p:nvPr/>
          </p:nvSpPr>
          <p:spPr>
            <a:xfrm>
              <a:off x="756000" y="10134279"/>
              <a:ext cx="732059" cy="120790"/>
            </a:xfrm>
            <a:custGeom>
              <a:avLst/>
              <a:gdLst/>
              <a:ahLst/>
              <a:cxnLst/>
              <a:rect l="l" t="t" r="r" b="b"/>
              <a:pathLst>
                <a:path w="732059" h="120790">
                  <a:moveTo>
                    <a:pt x="0" y="0"/>
                  </a:moveTo>
                  <a:lnTo>
                    <a:pt x="732059" y="0"/>
                  </a:lnTo>
                  <a:lnTo>
                    <a:pt x="732059" y="120789"/>
                  </a:lnTo>
                  <a:lnTo>
                    <a:pt x="0" y="1207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13" name="Group 8 - Page 7">
            <a:extLst>
              <a:ext uri="{FF2B5EF4-FFF2-40B4-BE49-F238E27FC236}">
                <a16:creationId xmlns:a16="http://schemas.microsoft.com/office/drawing/2014/main" id="{C9B7AE58-E76A-1459-F1C2-594FD02B5033}"/>
              </a:ext>
            </a:extLst>
          </p:cNvPr>
          <p:cNvGrpSpPr/>
          <p:nvPr/>
        </p:nvGrpSpPr>
        <p:grpSpPr>
          <a:xfrm>
            <a:off x="754250" y="-367417"/>
            <a:ext cx="7015896" cy="10622486"/>
            <a:chOff x="754250" y="-367417"/>
            <a:chExt cx="7015896" cy="10622486"/>
          </a:xfrm>
        </p:grpSpPr>
        <p:sp>
          <p:nvSpPr>
            <p:cNvPr id="10" name="TextBox 10"/>
            <p:cNvSpPr txBox="1"/>
            <p:nvPr/>
          </p:nvSpPr>
          <p:spPr>
            <a:xfrm>
              <a:off x="4409717" y="-367417"/>
              <a:ext cx="3360429" cy="2577629"/>
            </a:xfrm>
            <a:prstGeom prst="rect">
              <a:avLst/>
            </a:prstGeom>
          </p:spPr>
          <p:txBody>
            <a:bodyPr lIns="0" tIns="0" rIns="0" bIns="0" rtlCol="0" anchor="t">
              <a:spAutoFit/>
            </a:bodyPr>
            <a:lstStyle/>
            <a:p>
              <a:pPr marL="0" lvl="0" indent="0" algn="r">
                <a:lnSpc>
                  <a:spcPts val="20126"/>
                </a:lnSpc>
                <a:spcBef>
                  <a:spcPct val="0"/>
                </a:spcBef>
              </a:pPr>
              <a:r>
                <a:rPr lang="en-US" sz="17201" b="1" spc="1204" dirty="0">
                  <a:solidFill>
                    <a:srgbClr val="F9F871">
                      <a:alpha val="4706"/>
                    </a:srgbClr>
                  </a:solidFill>
                  <a:latin typeface="Poppins" panose="00000500000000000000" pitchFamily="2" charset="0"/>
                </a:rPr>
                <a:t>07</a:t>
              </a:r>
            </a:p>
          </p:txBody>
        </p:sp>
        <p:grpSp>
          <p:nvGrpSpPr>
            <p:cNvPr id="12" name="Group 11">
              <a:extLst>
                <a:ext uri="{FF2B5EF4-FFF2-40B4-BE49-F238E27FC236}">
                  <a16:creationId xmlns:a16="http://schemas.microsoft.com/office/drawing/2014/main" id="{5B19EF49-1F16-AA33-B6AE-43E1B44ACED1}"/>
                </a:ext>
              </a:extLst>
            </p:cNvPr>
            <p:cNvGrpSpPr/>
            <p:nvPr/>
          </p:nvGrpSpPr>
          <p:grpSpPr>
            <a:xfrm>
              <a:off x="754250" y="5346000"/>
              <a:ext cx="6048000" cy="4590000"/>
              <a:chOff x="756000" y="5346000"/>
              <a:chExt cx="6048000" cy="4590000"/>
            </a:xfrm>
          </p:grpSpPr>
          <p:sp>
            <p:nvSpPr>
              <p:cNvPr id="4" name="Freeform 4"/>
              <p:cNvSpPr/>
              <p:nvPr/>
            </p:nvSpPr>
            <p:spPr>
              <a:xfrm>
                <a:off x="756000" y="5346000"/>
                <a:ext cx="2764807" cy="4590000"/>
              </a:xfrm>
              <a:custGeom>
                <a:avLst/>
                <a:gdLst/>
                <a:ahLst/>
                <a:cxnLst/>
                <a:rect l="l" t="t" r="r" b="b"/>
                <a:pathLst>
                  <a:path w="2764807" h="4590000">
                    <a:moveTo>
                      <a:pt x="0" y="0"/>
                    </a:moveTo>
                    <a:lnTo>
                      <a:pt x="2764807" y="0"/>
                    </a:lnTo>
                    <a:lnTo>
                      <a:pt x="2764807" y="4590000"/>
                    </a:lnTo>
                    <a:lnTo>
                      <a:pt x="0" y="4590000"/>
                    </a:lnTo>
                    <a:lnTo>
                      <a:pt x="0" y="0"/>
                    </a:lnTo>
                    <a:close/>
                  </a:path>
                </a:pathLst>
              </a:custGeom>
              <a:blipFill>
                <a:blip r:embed="rId2"/>
                <a:stretch>
                  <a:fillRect l="-89397" r="-59624"/>
                </a:stretch>
              </a:blipFill>
            </p:spPr>
            <p:txBody>
              <a:bodyPr/>
              <a:lstStyle/>
              <a:p>
                <a:endParaRPr lang="en-US" dirty="0"/>
              </a:p>
            </p:txBody>
          </p:sp>
          <p:sp>
            <p:nvSpPr>
              <p:cNvPr id="6" name="Freeform 6"/>
              <p:cNvSpPr/>
              <p:nvPr/>
            </p:nvSpPr>
            <p:spPr>
              <a:xfrm>
                <a:off x="4039193" y="5346000"/>
                <a:ext cx="2764807" cy="4590000"/>
              </a:xfrm>
              <a:custGeom>
                <a:avLst/>
                <a:gdLst/>
                <a:ahLst/>
                <a:cxnLst/>
                <a:rect l="l" t="t" r="r" b="b"/>
                <a:pathLst>
                  <a:path w="2764807" h="4590000">
                    <a:moveTo>
                      <a:pt x="0" y="0"/>
                    </a:moveTo>
                    <a:lnTo>
                      <a:pt x="2764807" y="0"/>
                    </a:lnTo>
                    <a:lnTo>
                      <a:pt x="2764807" y="4590000"/>
                    </a:lnTo>
                    <a:lnTo>
                      <a:pt x="0" y="4590000"/>
                    </a:lnTo>
                    <a:lnTo>
                      <a:pt x="0" y="0"/>
                    </a:lnTo>
                    <a:close/>
                  </a:path>
                </a:pathLst>
              </a:custGeom>
              <a:blipFill>
                <a:blip r:embed="rId3"/>
                <a:stretch>
                  <a:fillRect l="-210096" t="-13447" r="-25733" b="-21411"/>
                </a:stretch>
              </a:blipFill>
            </p:spPr>
            <p:txBody>
              <a:bodyPr/>
              <a:lstStyle/>
              <a:p>
                <a:endParaRPr lang="en-US" dirty="0"/>
              </a:p>
            </p:txBody>
          </p:sp>
        </p:grpSp>
        <p:grpSp>
          <p:nvGrpSpPr>
            <p:cNvPr id="11" name="Group 10">
              <a:extLst>
                <a:ext uri="{FF2B5EF4-FFF2-40B4-BE49-F238E27FC236}">
                  <a16:creationId xmlns:a16="http://schemas.microsoft.com/office/drawing/2014/main" id="{EF2CDE4D-1548-9196-8FD9-0104FE058672}"/>
                </a:ext>
              </a:extLst>
            </p:cNvPr>
            <p:cNvGrpSpPr/>
            <p:nvPr/>
          </p:nvGrpSpPr>
          <p:grpSpPr>
            <a:xfrm>
              <a:off x="756000" y="813150"/>
              <a:ext cx="6050381" cy="3821502"/>
              <a:chOff x="756000" y="813150"/>
              <a:chExt cx="6050381" cy="3821502"/>
            </a:xfrm>
          </p:grpSpPr>
          <p:sp>
            <p:nvSpPr>
              <p:cNvPr id="3" name="Freeform 3"/>
              <p:cNvSpPr/>
              <p:nvPr/>
            </p:nvSpPr>
            <p:spPr>
              <a:xfrm>
                <a:off x="756000" y="3625010"/>
                <a:ext cx="975621" cy="975621"/>
              </a:xfrm>
              <a:custGeom>
                <a:avLst/>
                <a:gdLst/>
                <a:ahLst/>
                <a:cxnLst/>
                <a:rect l="l" t="t" r="r" b="b"/>
                <a:pathLst>
                  <a:path w="6449060" h="6449060">
                    <a:moveTo>
                      <a:pt x="3346450" y="881380"/>
                    </a:moveTo>
                    <a:lnTo>
                      <a:pt x="3707130" y="127000"/>
                    </a:lnTo>
                    <a:cubicBezTo>
                      <a:pt x="3768090" y="0"/>
                      <a:pt x="3957320" y="38100"/>
                      <a:pt x="3964940" y="177800"/>
                    </a:cubicBezTo>
                    <a:lnTo>
                      <a:pt x="4008120" y="1013460"/>
                    </a:lnTo>
                    <a:cubicBezTo>
                      <a:pt x="4014470" y="1127760"/>
                      <a:pt x="4149090" y="1183640"/>
                      <a:pt x="4234180" y="1107440"/>
                    </a:cubicBezTo>
                    <a:lnTo>
                      <a:pt x="4855210" y="547370"/>
                    </a:lnTo>
                    <a:cubicBezTo>
                      <a:pt x="4959350" y="453390"/>
                      <a:pt x="5120639" y="561340"/>
                      <a:pt x="5073650" y="693420"/>
                    </a:cubicBezTo>
                    <a:lnTo>
                      <a:pt x="4794250" y="1482090"/>
                    </a:lnTo>
                    <a:cubicBezTo>
                      <a:pt x="4756150" y="1590040"/>
                      <a:pt x="4860290" y="1692910"/>
                      <a:pt x="4966970" y="1654810"/>
                    </a:cubicBezTo>
                    <a:lnTo>
                      <a:pt x="5755640" y="1375410"/>
                    </a:lnTo>
                    <a:cubicBezTo>
                      <a:pt x="5887720" y="1328420"/>
                      <a:pt x="5995670" y="1489710"/>
                      <a:pt x="5901690" y="1593850"/>
                    </a:cubicBezTo>
                    <a:lnTo>
                      <a:pt x="5341620" y="2214880"/>
                    </a:lnTo>
                    <a:cubicBezTo>
                      <a:pt x="5265420" y="2299970"/>
                      <a:pt x="5321300" y="2434590"/>
                      <a:pt x="5435600" y="2440940"/>
                    </a:cubicBezTo>
                    <a:lnTo>
                      <a:pt x="6271260" y="2484120"/>
                    </a:lnTo>
                    <a:cubicBezTo>
                      <a:pt x="6412230" y="2491740"/>
                      <a:pt x="6449060" y="2680970"/>
                      <a:pt x="6322060" y="2741930"/>
                    </a:cubicBezTo>
                    <a:lnTo>
                      <a:pt x="5566410" y="3101340"/>
                    </a:lnTo>
                    <a:cubicBezTo>
                      <a:pt x="5463539" y="3150870"/>
                      <a:pt x="5463539" y="3296920"/>
                      <a:pt x="5566410" y="3346450"/>
                    </a:cubicBezTo>
                    <a:lnTo>
                      <a:pt x="6322060" y="3705860"/>
                    </a:lnTo>
                    <a:cubicBezTo>
                      <a:pt x="6449060" y="3766820"/>
                      <a:pt x="6410960" y="3956050"/>
                      <a:pt x="6271260" y="3963670"/>
                    </a:cubicBezTo>
                    <a:lnTo>
                      <a:pt x="5435600" y="4006850"/>
                    </a:lnTo>
                    <a:cubicBezTo>
                      <a:pt x="5321300" y="4013200"/>
                      <a:pt x="5265420" y="4147820"/>
                      <a:pt x="5341620" y="4232910"/>
                    </a:cubicBezTo>
                    <a:lnTo>
                      <a:pt x="5901690" y="4853939"/>
                    </a:lnTo>
                    <a:cubicBezTo>
                      <a:pt x="5995670" y="4958080"/>
                      <a:pt x="5887720" y="5119369"/>
                      <a:pt x="5755640" y="5072380"/>
                    </a:cubicBezTo>
                    <a:lnTo>
                      <a:pt x="4966970" y="4792980"/>
                    </a:lnTo>
                    <a:cubicBezTo>
                      <a:pt x="4859020" y="4754880"/>
                      <a:pt x="4756150" y="4859020"/>
                      <a:pt x="4794250" y="4965700"/>
                    </a:cubicBezTo>
                    <a:lnTo>
                      <a:pt x="5073650" y="5754370"/>
                    </a:lnTo>
                    <a:cubicBezTo>
                      <a:pt x="5120640" y="5886450"/>
                      <a:pt x="4959350" y="5994400"/>
                      <a:pt x="4855210" y="5900420"/>
                    </a:cubicBezTo>
                    <a:lnTo>
                      <a:pt x="4234180" y="5340350"/>
                    </a:lnTo>
                    <a:cubicBezTo>
                      <a:pt x="4149089" y="5264150"/>
                      <a:pt x="4014470" y="5320030"/>
                      <a:pt x="4008120" y="5434330"/>
                    </a:cubicBezTo>
                    <a:lnTo>
                      <a:pt x="3964940" y="6269990"/>
                    </a:lnTo>
                    <a:cubicBezTo>
                      <a:pt x="3957320" y="6410960"/>
                      <a:pt x="3768090" y="6447790"/>
                      <a:pt x="3707130" y="6320790"/>
                    </a:cubicBezTo>
                    <a:lnTo>
                      <a:pt x="3347720" y="5565140"/>
                    </a:lnTo>
                    <a:cubicBezTo>
                      <a:pt x="3298190" y="5462270"/>
                      <a:pt x="3152140" y="5462270"/>
                      <a:pt x="3102610" y="5565140"/>
                    </a:cubicBezTo>
                    <a:lnTo>
                      <a:pt x="2741930" y="6322060"/>
                    </a:lnTo>
                    <a:cubicBezTo>
                      <a:pt x="2680970" y="6449060"/>
                      <a:pt x="2491740" y="6410960"/>
                      <a:pt x="2484120" y="6271260"/>
                    </a:cubicBezTo>
                    <a:lnTo>
                      <a:pt x="2440940" y="5435600"/>
                    </a:lnTo>
                    <a:cubicBezTo>
                      <a:pt x="2434590" y="5321300"/>
                      <a:pt x="2299970" y="5265420"/>
                      <a:pt x="2214880" y="5341620"/>
                    </a:cubicBezTo>
                    <a:lnTo>
                      <a:pt x="1593850" y="5901690"/>
                    </a:lnTo>
                    <a:cubicBezTo>
                      <a:pt x="1489710" y="5995670"/>
                      <a:pt x="1328420" y="5887720"/>
                      <a:pt x="1375410" y="5755640"/>
                    </a:cubicBezTo>
                    <a:lnTo>
                      <a:pt x="1654810" y="4966970"/>
                    </a:lnTo>
                    <a:cubicBezTo>
                      <a:pt x="1692910" y="4859020"/>
                      <a:pt x="1588770" y="4756150"/>
                      <a:pt x="1482090" y="4794250"/>
                    </a:cubicBezTo>
                    <a:lnTo>
                      <a:pt x="693420" y="5073650"/>
                    </a:lnTo>
                    <a:cubicBezTo>
                      <a:pt x="561340" y="5120640"/>
                      <a:pt x="453390" y="4959350"/>
                      <a:pt x="547370" y="4855210"/>
                    </a:cubicBezTo>
                    <a:lnTo>
                      <a:pt x="1107440" y="4234180"/>
                    </a:lnTo>
                    <a:cubicBezTo>
                      <a:pt x="1183640" y="4149089"/>
                      <a:pt x="1127760" y="4014470"/>
                      <a:pt x="1013460" y="4008120"/>
                    </a:cubicBezTo>
                    <a:lnTo>
                      <a:pt x="177800" y="3964940"/>
                    </a:lnTo>
                    <a:cubicBezTo>
                      <a:pt x="36830" y="3957320"/>
                      <a:pt x="0" y="3768090"/>
                      <a:pt x="127000" y="3707130"/>
                    </a:cubicBezTo>
                    <a:lnTo>
                      <a:pt x="882650" y="3347720"/>
                    </a:lnTo>
                    <a:cubicBezTo>
                      <a:pt x="985520" y="3298190"/>
                      <a:pt x="985520" y="3152140"/>
                      <a:pt x="882650" y="3102610"/>
                    </a:cubicBezTo>
                    <a:lnTo>
                      <a:pt x="127000" y="2741930"/>
                    </a:lnTo>
                    <a:cubicBezTo>
                      <a:pt x="0" y="2680970"/>
                      <a:pt x="38100" y="2491740"/>
                      <a:pt x="177800" y="2484120"/>
                    </a:cubicBezTo>
                    <a:lnTo>
                      <a:pt x="1013460" y="2440940"/>
                    </a:lnTo>
                    <a:cubicBezTo>
                      <a:pt x="1127760" y="2434590"/>
                      <a:pt x="1183640" y="2299970"/>
                      <a:pt x="1107440" y="2214880"/>
                    </a:cubicBezTo>
                    <a:lnTo>
                      <a:pt x="547370" y="1593850"/>
                    </a:lnTo>
                    <a:cubicBezTo>
                      <a:pt x="453390" y="1489710"/>
                      <a:pt x="561340" y="1328420"/>
                      <a:pt x="693420" y="1375410"/>
                    </a:cubicBezTo>
                    <a:lnTo>
                      <a:pt x="1482090" y="1654810"/>
                    </a:lnTo>
                    <a:cubicBezTo>
                      <a:pt x="1590040" y="1692910"/>
                      <a:pt x="1692910" y="1588770"/>
                      <a:pt x="1654810" y="1482090"/>
                    </a:cubicBezTo>
                    <a:lnTo>
                      <a:pt x="1375410" y="693420"/>
                    </a:lnTo>
                    <a:cubicBezTo>
                      <a:pt x="1328420" y="561340"/>
                      <a:pt x="1489710" y="453390"/>
                      <a:pt x="1593850" y="547370"/>
                    </a:cubicBezTo>
                    <a:lnTo>
                      <a:pt x="2214880" y="1107440"/>
                    </a:lnTo>
                    <a:cubicBezTo>
                      <a:pt x="2299970" y="1183640"/>
                      <a:pt x="2434590" y="1127760"/>
                      <a:pt x="2440940" y="1013460"/>
                    </a:cubicBezTo>
                    <a:lnTo>
                      <a:pt x="2484120" y="177800"/>
                    </a:lnTo>
                    <a:cubicBezTo>
                      <a:pt x="2491740" y="36830"/>
                      <a:pt x="2680970" y="0"/>
                      <a:pt x="2741930" y="127000"/>
                    </a:cubicBezTo>
                    <a:lnTo>
                      <a:pt x="3101340" y="882650"/>
                    </a:lnTo>
                    <a:cubicBezTo>
                      <a:pt x="3150870" y="985520"/>
                      <a:pt x="3298190" y="985520"/>
                      <a:pt x="3346450" y="881380"/>
                    </a:cubicBezTo>
                    <a:close/>
                  </a:path>
                </a:pathLst>
              </a:custGeom>
              <a:solidFill>
                <a:srgbClr val="F9F871"/>
              </a:solidFill>
              <a:ln w="12700">
                <a:noFill/>
              </a:ln>
            </p:spPr>
            <p:txBody>
              <a:bodyPr/>
              <a:lstStyle/>
              <a:p>
                <a:endParaRPr lang="en-US" dirty="0"/>
              </a:p>
            </p:txBody>
          </p:sp>
          <p:sp>
            <p:nvSpPr>
              <p:cNvPr id="8" name="TextBox 8"/>
              <p:cNvSpPr txBox="1"/>
              <p:nvPr/>
            </p:nvSpPr>
            <p:spPr>
              <a:xfrm>
                <a:off x="756000" y="813150"/>
                <a:ext cx="6050381" cy="2229908"/>
              </a:xfrm>
              <a:prstGeom prst="rect">
                <a:avLst/>
              </a:prstGeom>
            </p:spPr>
            <p:txBody>
              <a:bodyPr lIns="0" tIns="0" rIns="0" bIns="0" rtlCol="0" anchor="t">
                <a:spAutoFit/>
              </a:bodyPr>
              <a:lstStyle/>
              <a:p>
                <a:pPr>
                  <a:lnSpc>
                    <a:spcPts val="5666"/>
                  </a:lnSpc>
                </a:pPr>
                <a:r>
                  <a:rPr lang="en-US" sz="5650" b="1" dirty="0">
                    <a:solidFill>
                      <a:srgbClr val="FFFFFF"/>
                    </a:solidFill>
                    <a:latin typeface="Poppins" panose="00000500000000000000" pitchFamily="2" charset="0"/>
                  </a:rPr>
                  <a:t>Put your heading </a:t>
                </a:r>
              </a:p>
              <a:p>
                <a:pPr marL="0" lvl="0" indent="0">
                  <a:lnSpc>
                    <a:spcPts val="5666"/>
                  </a:lnSpc>
                  <a:spcBef>
                    <a:spcPct val="0"/>
                  </a:spcBef>
                </a:pPr>
                <a:r>
                  <a:rPr lang="en-US" sz="5650" b="1" dirty="0">
                    <a:solidFill>
                      <a:srgbClr val="FFFFFF"/>
                    </a:solidFill>
                    <a:latin typeface="Poppins" panose="00000500000000000000" pitchFamily="2" charset="0"/>
                  </a:rPr>
                  <a:t>here</a:t>
                </a:r>
              </a:p>
            </p:txBody>
          </p:sp>
          <p:sp>
            <p:nvSpPr>
              <p:cNvPr id="9" name="TextBox 9"/>
              <p:cNvSpPr txBox="1"/>
              <p:nvPr/>
            </p:nvSpPr>
            <p:spPr>
              <a:xfrm>
                <a:off x="2076464" y="3572722"/>
                <a:ext cx="4727536" cy="1061930"/>
              </a:xfrm>
              <a:prstGeom prst="rect">
                <a:avLst/>
              </a:prstGeom>
            </p:spPr>
            <p:txBody>
              <a:bodyPr lIns="0" tIns="0" rIns="0" bIns="0" rtlCol="0" anchor="t">
                <a:spAutoFit/>
              </a:bodyPr>
              <a:lstStyle/>
              <a:p>
                <a:pPr marL="0" lvl="0" indent="0" algn="l">
                  <a:lnSpc>
                    <a:spcPts val="1261"/>
                  </a:lnSpc>
                  <a:spcBef>
                    <a:spcPct val="0"/>
                  </a:spcBef>
                </a:pPr>
                <a:r>
                  <a:rPr lang="en-US" sz="900" u="none" strike="noStrike"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a:t>
                </a:r>
              </a:p>
              <a:p>
                <a:pPr marL="0" lvl="0" indent="0" algn="l">
                  <a:lnSpc>
                    <a:spcPts val="1261"/>
                  </a:lnSpc>
                  <a:spcBef>
                    <a:spcPct val="0"/>
                  </a:spcBef>
                </a:pPr>
                <a:endParaRPr lang="en-US" sz="900" u="none" strike="noStrike" spc="28" dirty="0">
                  <a:solidFill>
                    <a:srgbClr val="FFFFFF"/>
                  </a:solidFill>
                  <a:latin typeface="Poppins"/>
                </a:endParaRPr>
              </a:p>
              <a:p>
                <a:pPr marL="0" lvl="0" indent="0" algn="l">
                  <a:lnSpc>
                    <a:spcPts val="1261"/>
                  </a:lnSpc>
                  <a:spcBef>
                    <a:spcPct val="0"/>
                  </a:spcBef>
                </a:pPr>
                <a:r>
                  <a:rPr lang="en-US" sz="900" u="none" strike="noStrike" spc="28" dirty="0">
                    <a:solidFill>
                      <a:srgbClr val="FFFFFF"/>
                    </a:solidFill>
                    <a:latin typeface="Poppins"/>
                  </a:rPr>
                  <a:t>Lorem ipsum dolor sit amet, consectetuer adipiscing elit. Maecenas porttitor congue massa. Fusce posuere, magna sed pulvinar ultricies, purus lectus malesuada libero, sit amet commodo magna eros quis urna.</a:t>
                </a:r>
              </a:p>
            </p:txBody>
          </p:sp>
        </p:grpSp>
        <p:sp>
          <p:nvSpPr>
            <p:cNvPr id="7" name="TemplateLAB"/>
            <p:cNvSpPr/>
            <p:nvPr/>
          </p:nvSpPr>
          <p:spPr>
            <a:xfrm>
              <a:off x="756000" y="10134279"/>
              <a:ext cx="732059" cy="120790"/>
            </a:xfrm>
            <a:custGeom>
              <a:avLst/>
              <a:gdLst/>
              <a:ahLst/>
              <a:cxnLst/>
              <a:rect l="l" t="t" r="r" b="b"/>
              <a:pathLst>
                <a:path w="732059" h="120790">
                  <a:moveTo>
                    <a:pt x="0" y="0"/>
                  </a:moveTo>
                  <a:lnTo>
                    <a:pt x="732059" y="0"/>
                  </a:lnTo>
                  <a:lnTo>
                    <a:pt x="732059" y="120789"/>
                  </a:lnTo>
                  <a:lnTo>
                    <a:pt x="0" y="120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12D20"/>
        </a:solidFill>
        <a:effectLst/>
      </p:bgPr>
    </p:bg>
    <p:spTree>
      <p:nvGrpSpPr>
        <p:cNvPr id="1" name=""/>
        <p:cNvGrpSpPr/>
        <p:nvPr/>
      </p:nvGrpSpPr>
      <p:grpSpPr>
        <a:xfrm>
          <a:off x="0" y="0"/>
          <a:ext cx="0" cy="0"/>
          <a:chOff x="0" y="0"/>
          <a:chExt cx="0" cy="0"/>
        </a:xfrm>
      </p:grpSpPr>
      <p:grpSp>
        <p:nvGrpSpPr>
          <p:cNvPr id="26" name="Group 8 - Page 8">
            <a:extLst>
              <a:ext uri="{FF2B5EF4-FFF2-40B4-BE49-F238E27FC236}">
                <a16:creationId xmlns:a16="http://schemas.microsoft.com/office/drawing/2014/main" id="{EFE4877C-D983-2B74-81B0-7BCF461EEE94}"/>
              </a:ext>
            </a:extLst>
          </p:cNvPr>
          <p:cNvGrpSpPr/>
          <p:nvPr/>
        </p:nvGrpSpPr>
        <p:grpSpPr>
          <a:xfrm>
            <a:off x="-117887" y="-335461"/>
            <a:ext cx="6969511" cy="10278666"/>
            <a:chOff x="-117887" y="-335461"/>
            <a:chExt cx="6969511" cy="10278666"/>
          </a:xfrm>
        </p:grpSpPr>
        <p:sp>
          <p:nvSpPr>
            <p:cNvPr id="16" name="TextBox 16"/>
            <p:cNvSpPr txBox="1"/>
            <p:nvPr/>
          </p:nvSpPr>
          <p:spPr>
            <a:xfrm>
              <a:off x="-117887" y="-335461"/>
              <a:ext cx="3166093" cy="2577629"/>
            </a:xfrm>
            <a:prstGeom prst="rect">
              <a:avLst/>
            </a:prstGeom>
          </p:spPr>
          <p:txBody>
            <a:bodyPr lIns="0" tIns="0" rIns="0" bIns="0" rtlCol="0" anchor="t">
              <a:spAutoFit/>
            </a:bodyPr>
            <a:lstStyle/>
            <a:p>
              <a:pPr marL="0" lvl="0" indent="0" algn="r">
                <a:lnSpc>
                  <a:spcPts val="20126"/>
                </a:lnSpc>
                <a:spcBef>
                  <a:spcPct val="0"/>
                </a:spcBef>
              </a:pPr>
              <a:r>
                <a:rPr lang="en-US" sz="17201" b="1" spc="1204" dirty="0">
                  <a:solidFill>
                    <a:srgbClr val="F9F871">
                      <a:alpha val="4706"/>
                    </a:srgbClr>
                  </a:solidFill>
                  <a:latin typeface="Poppins" panose="00000500000000000000" pitchFamily="2" charset="0"/>
                </a:rPr>
                <a:t>08</a:t>
              </a:r>
            </a:p>
          </p:txBody>
        </p:sp>
        <p:grpSp>
          <p:nvGrpSpPr>
            <p:cNvPr id="25" name="Group 24">
              <a:extLst>
                <a:ext uri="{FF2B5EF4-FFF2-40B4-BE49-F238E27FC236}">
                  <a16:creationId xmlns:a16="http://schemas.microsoft.com/office/drawing/2014/main" id="{CDD7D54E-5A73-6DB4-6B97-158EB1C390ED}"/>
                </a:ext>
              </a:extLst>
            </p:cNvPr>
            <p:cNvGrpSpPr/>
            <p:nvPr/>
          </p:nvGrpSpPr>
          <p:grpSpPr>
            <a:xfrm>
              <a:off x="756000" y="8334173"/>
              <a:ext cx="3771107" cy="1609032"/>
              <a:chOff x="756000" y="8334173"/>
              <a:chExt cx="3771107" cy="1609032"/>
            </a:xfrm>
          </p:grpSpPr>
          <p:grpSp>
            <p:nvGrpSpPr>
              <p:cNvPr id="21" name="Group 20">
                <a:extLst>
                  <a:ext uri="{FF2B5EF4-FFF2-40B4-BE49-F238E27FC236}">
                    <a16:creationId xmlns:a16="http://schemas.microsoft.com/office/drawing/2014/main" id="{8E0D6FA1-8464-6918-71D7-FF58B0705902}"/>
                  </a:ext>
                </a:extLst>
              </p:cNvPr>
              <p:cNvGrpSpPr/>
              <p:nvPr/>
            </p:nvGrpSpPr>
            <p:grpSpPr>
              <a:xfrm>
                <a:off x="756000" y="8334173"/>
                <a:ext cx="1485853" cy="621930"/>
                <a:chOff x="756000" y="8334173"/>
                <a:chExt cx="1485853" cy="621930"/>
              </a:xfrm>
            </p:grpSpPr>
            <p:sp>
              <p:nvSpPr>
                <p:cNvPr id="3" name="Freeform 3"/>
                <p:cNvSpPr/>
                <p:nvPr/>
              </p:nvSpPr>
              <p:spPr>
                <a:xfrm>
                  <a:off x="756000" y="8334173"/>
                  <a:ext cx="287892" cy="287892"/>
                </a:xfrm>
                <a:custGeom>
                  <a:avLst/>
                  <a:gdLst/>
                  <a:ahLst/>
                  <a:cxnLst/>
                  <a:rect l="l" t="t" r="r" b="b"/>
                  <a:pathLst>
                    <a:path w="383856" h="383856">
                      <a:moveTo>
                        <a:pt x="0" y="0"/>
                      </a:moveTo>
                      <a:lnTo>
                        <a:pt x="383856" y="0"/>
                      </a:lnTo>
                      <a:lnTo>
                        <a:pt x="383856" y="383856"/>
                      </a:lnTo>
                      <a:lnTo>
                        <a:pt x="0" y="3838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TextBox 4"/>
                <p:cNvSpPr txBox="1"/>
                <p:nvPr/>
              </p:nvSpPr>
              <p:spPr>
                <a:xfrm>
                  <a:off x="756000" y="8688895"/>
                  <a:ext cx="1409440" cy="134332"/>
                </a:xfrm>
                <a:prstGeom prst="rect">
                  <a:avLst/>
                </a:prstGeom>
              </p:spPr>
              <p:txBody>
                <a:bodyPr lIns="0" tIns="0" rIns="0" bIns="0" rtlCol="0" anchor="t">
                  <a:spAutoFit/>
                </a:bodyPr>
                <a:lstStyle/>
                <a:p>
                  <a:pPr>
                    <a:lnSpc>
                      <a:spcPts val="1056"/>
                    </a:lnSpc>
                  </a:pPr>
                  <a:r>
                    <a:rPr lang="en-US" sz="800" b="1" dirty="0">
                      <a:solidFill>
                        <a:srgbClr val="F9F871"/>
                      </a:solidFill>
                      <a:latin typeface="Poppins" panose="00000500000000000000" pitchFamily="2" charset="0"/>
                    </a:rPr>
                    <a:t>Website</a:t>
                  </a:r>
                </a:p>
              </p:txBody>
            </p:sp>
            <p:sp>
              <p:nvSpPr>
                <p:cNvPr id="5" name="TextBox 5"/>
                <p:cNvSpPr txBox="1"/>
                <p:nvPr/>
              </p:nvSpPr>
              <p:spPr>
                <a:xfrm>
                  <a:off x="756000" y="8821579"/>
                  <a:ext cx="1485853" cy="134524"/>
                </a:xfrm>
                <a:prstGeom prst="rect">
                  <a:avLst/>
                </a:prstGeom>
              </p:spPr>
              <p:txBody>
                <a:bodyPr lIns="0" tIns="0" rIns="0" bIns="0" rtlCol="0" anchor="t">
                  <a:spAutoFit/>
                </a:bodyPr>
                <a:lstStyle/>
                <a:p>
                  <a:pPr>
                    <a:lnSpc>
                      <a:spcPts val="1056"/>
                    </a:lnSpc>
                  </a:pPr>
                  <a:r>
                    <a:rPr lang="en-US" sz="800" dirty="0">
                      <a:solidFill>
                        <a:srgbClr val="FFFFFF"/>
                      </a:solidFill>
                      <a:latin typeface="Poppins"/>
                    </a:rPr>
                    <a:t>www.templateLAB.com</a:t>
                  </a:r>
                </a:p>
              </p:txBody>
            </p:sp>
          </p:grpSp>
          <p:grpSp>
            <p:nvGrpSpPr>
              <p:cNvPr id="22" name="Group 21">
                <a:extLst>
                  <a:ext uri="{FF2B5EF4-FFF2-40B4-BE49-F238E27FC236}">
                    <a16:creationId xmlns:a16="http://schemas.microsoft.com/office/drawing/2014/main" id="{AFF547B1-24F0-EBA1-79F0-5FBC9D4046AC}"/>
                  </a:ext>
                </a:extLst>
              </p:cNvPr>
              <p:cNvGrpSpPr/>
              <p:nvPr/>
            </p:nvGrpSpPr>
            <p:grpSpPr>
              <a:xfrm>
                <a:off x="2665746" y="8334173"/>
                <a:ext cx="1485853" cy="621930"/>
                <a:chOff x="2665746" y="8334173"/>
                <a:chExt cx="1485853" cy="621930"/>
              </a:xfrm>
            </p:grpSpPr>
            <p:sp>
              <p:nvSpPr>
                <p:cNvPr id="6" name="Freeform 6"/>
                <p:cNvSpPr/>
                <p:nvPr/>
              </p:nvSpPr>
              <p:spPr>
                <a:xfrm>
                  <a:off x="2674610" y="8334173"/>
                  <a:ext cx="288000" cy="288000"/>
                </a:xfrm>
                <a:custGeom>
                  <a:avLst/>
                  <a:gdLst/>
                  <a:ahLst/>
                  <a:cxnLst/>
                  <a:rect l="l" t="t" r="r" b="b"/>
                  <a:pathLst>
                    <a:path w="384000" h="384000">
                      <a:moveTo>
                        <a:pt x="0" y="0"/>
                      </a:moveTo>
                      <a:lnTo>
                        <a:pt x="384000" y="0"/>
                      </a:lnTo>
                      <a:lnTo>
                        <a:pt x="384000" y="384000"/>
                      </a:lnTo>
                      <a:lnTo>
                        <a:pt x="0" y="384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665746" y="8688895"/>
                  <a:ext cx="1409440" cy="134332"/>
                </a:xfrm>
                <a:prstGeom prst="rect">
                  <a:avLst/>
                </a:prstGeom>
              </p:spPr>
              <p:txBody>
                <a:bodyPr lIns="0" tIns="0" rIns="0" bIns="0" rtlCol="0" anchor="t">
                  <a:spAutoFit/>
                </a:bodyPr>
                <a:lstStyle/>
                <a:p>
                  <a:pPr>
                    <a:lnSpc>
                      <a:spcPts val="1056"/>
                    </a:lnSpc>
                  </a:pPr>
                  <a:r>
                    <a:rPr lang="en-US" sz="800" b="1" dirty="0">
                      <a:solidFill>
                        <a:srgbClr val="F9F871"/>
                      </a:solidFill>
                      <a:latin typeface="Poppins" panose="00000500000000000000" pitchFamily="2" charset="0"/>
                    </a:rPr>
                    <a:t>Facebook</a:t>
                  </a:r>
                </a:p>
              </p:txBody>
            </p:sp>
            <p:sp>
              <p:nvSpPr>
                <p:cNvPr id="8" name="TextBox 8"/>
                <p:cNvSpPr txBox="1"/>
                <p:nvPr/>
              </p:nvSpPr>
              <p:spPr>
                <a:xfrm>
                  <a:off x="2665746" y="8821579"/>
                  <a:ext cx="1485853" cy="134524"/>
                </a:xfrm>
                <a:prstGeom prst="rect">
                  <a:avLst/>
                </a:prstGeom>
              </p:spPr>
              <p:txBody>
                <a:bodyPr lIns="0" tIns="0" rIns="0" bIns="0" rtlCol="0" anchor="t">
                  <a:spAutoFit/>
                </a:bodyPr>
                <a:lstStyle/>
                <a:p>
                  <a:pPr>
                    <a:lnSpc>
                      <a:spcPts val="1056"/>
                    </a:lnSpc>
                  </a:pPr>
                  <a:r>
                    <a:rPr lang="en-US" sz="800" dirty="0">
                      <a:solidFill>
                        <a:srgbClr val="FFFFFF"/>
                      </a:solidFill>
                      <a:latin typeface="Poppins"/>
                    </a:rPr>
                    <a:t>templateLAB Official</a:t>
                  </a:r>
                </a:p>
              </p:txBody>
            </p:sp>
          </p:grpSp>
          <p:grpSp>
            <p:nvGrpSpPr>
              <p:cNvPr id="23" name="Group 22">
                <a:extLst>
                  <a:ext uri="{FF2B5EF4-FFF2-40B4-BE49-F238E27FC236}">
                    <a16:creationId xmlns:a16="http://schemas.microsoft.com/office/drawing/2014/main" id="{F6C68514-022B-0A85-96FA-03A590962C71}"/>
                  </a:ext>
                </a:extLst>
              </p:cNvPr>
              <p:cNvGrpSpPr/>
              <p:nvPr/>
            </p:nvGrpSpPr>
            <p:grpSpPr>
              <a:xfrm>
                <a:off x="756000" y="9321275"/>
                <a:ext cx="1485853" cy="621930"/>
                <a:chOff x="756000" y="9321275"/>
                <a:chExt cx="1485853" cy="621930"/>
              </a:xfrm>
            </p:grpSpPr>
            <p:sp>
              <p:nvSpPr>
                <p:cNvPr id="9" name="Freeform 9"/>
                <p:cNvSpPr/>
                <p:nvPr/>
              </p:nvSpPr>
              <p:spPr>
                <a:xfrm>
                  <a:off x="756000" y="9321275"/>
                  <a:ext cx="294313" cy="287892"/>
                </a:xfrm>
                <a:custGeom>
                  <a:avLst/>
                  <a:gdLst/>
                  <a:ahLst/>
                  <a:cxnLst/>
                  <a:rect l="l" t="t" r="r" b="b"/>
                  <a:pathLst>
                    <a:path w="392417" h="383856">
                      <a:moveTo>
                        <a:pt x="0" y="0"/>
                      </a:moveTo>
                      <a:lnTo>
                        <a:pt x="392417" y="0"/>
                      </a:lnTo>
                      <a:lnTo>
                        <a:pt x="392417" y="383856"/>
                      </a:lnTo>
                      <a:lnTo>
                        <a:pt x="0" y="3838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0" name="TextBox 10"/>
                <p:cNvSpPr txBox="1"/>
                <p:nvPr/>
              </p:nvSpPr>
              <p:spPr>
                <a:xfrm>
                  <a:off x="756000" y="9675998"/>
                  <a:ext cx="1409440" cy="134332"/>
                </a:xfrm>
                <a:prstGeom prst="rect">
                  <a:avLst/>
                </a:prstGeom>
              </p:spPr>
              <p:txBody>
                <a:bodyPr lIns="0" tIns="0" rIns="0" bIns="0" rtlCol="0" anchor="t">
                  <a:spAutoFit/>
                </a:bodyPr>
                <a:lstStyle/>
                <a:p>
                  <a:pPr>
                    <a:lnSpc>
                      <a:spcPts val="1056"/>
                    </a:lnSpc>
                  </a:pPr>
                  <a:r>
                    <a:rPr lang="en-US" sz="800" b="1" dirty="0">
                      <a:solidFill>
                        <a:srgbClr val="F9F871"/>
                      </a:solidFill>
                      <a:latin typeface="Poppins" panose="00000500000000000000" pitchFamily="2" charset="0"/>
                    </a:rPr>
                    <a:t>Email</a:t>
                  </a:r>
                </a:p>
              </p:txBody>
            </p:sp>
            <p:sp>
              <p:nvSpPr>
                <p:cNvPr id="11" name="TextBox 11"/>
                <p:cNvSpPr txBox="1"/>
                <p:nvPr/>
              </p:nvSpPr>
              <p:spPr>
                <a:xfrm>
                  <a:off x="756000" y="9808681"/>
                  <a:ext cx="1485853" cy="134524"/>
                </a:xfrm>
                <a:prstGeom prst="rect">
                  <a:avLst/>
                </a:prstGeom>
              </p:spPr>
              <p:txBody>
                <a:bodyPr lIns="0" tIns="0" rIns="0" bIns="0" rtlCol="0" anchor="t">
                  <a:spAutoFit/>
                </a:bodyPr>
                <a:lstStyle/>
                <a:p>
                  <a:pPr>
                    <a:lnSpc>
                      <a:spcPts val="1056"/>
                    </a:lnSpc>
                  </a:pPr>
                  <a:r>
                    <a:rPr lang="en-US" sz="800" dirty="0">
                      <a:solidFill>
                        <a:srgbClr val="FFFFFF"/>
                      </a:solidFill>
                      <a:latin typeface="Poppins"/>
                    </a:rPr>
                    <a:t>info@templateLAB.com</a:t>
                  </a:r>
                </a:p>
              </p:txBody>
            </p:sp>
          </p:grpSp>
          <p:grpSp>
            <p:nvGrpSpPr>
              <p:cNvPr id="24" name="Group 23">
                <a:extLst>
                  <a:ext uri="{FF2B5EF4-FFF2-40B4-BE49-F238E27FC236}">
                    <a16:creationId xmlns:a16="http://schemas.microsoft.com/office/drawing/2014/main" id="{B8E267B2-239B-C1B5-4849-E0221FBF6A60}"/>
                  </a:ext>
                </a:extLst>
              </p:cNvPr>
              <p:cNvGrpSpPr/>
              <p:nvPr/>
            </p:nvGrpSpPr>
            <p:grpSpPr>
              <a:xfrm>
                <a:off x="2665746" y="9321275"/>
                <a:ext cx="1861361" cy="621930"/>
                <a:chOff x="2665746" y="9321275"/>
                <a:chExt cx="1861361" cy="621930"/>
              </a:xfrm>
            </p:grpSpPr>
            <p:sp>
              <p:nvSpPr>
                <p:cNvPr id="12" name="Freeform 12"/>
                <p:cNvSpPr/>
                <p:nvPr/>
              </p:nvSpPr>
              <p:spPr>
                <a:xfrm>
                  <a:off x="2702614" y="9321275"/>
                  <a:ext cx="231883" cy="287892"/>
                </a:xfrm>
                <a:custGeom>
                  <a:avLst/>
                  <a:gdLst/>
                  <a:ahLst/>
                  <a:cxnLst/>
                  <a:rect l="l" t="t" r="r" b="b"/>
                  <a:pathLst>
                    <a:path w="309178" h="383856">
                      <a:moveTo>
                        <a:pt x="0" y="0"/>
                      </a:moveTo>
                      <a:lnTo>
                        <a:pt x="309179" y="0"/>
                      </a:lnTo>
                      <a:lnTo>
                        <a:pt x="309179" y="383856"/>
                      </a:lnTo>
                      <a:lnTo>
                        <a:pt x="0" y="3838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3" name="TextBox 13"/>
                <p:cNvSpPr txBox="1"/>
                <p:nvPr/>
              </p:nvSpPr>
              <p:spPr>
                <a:xfrm>
                  <a:off x="2665746" y="9675998"/>
                  <a:ext cx="1409440" cy="134332"/>
                </a:xfrm>
                <a:prstGeom prst="rect">
                  <a:avLst/>
                </a:prstGeom>
              </p:spPr>
              <p:txBody>
                <a:bodyPr lIns="0" tIns="0" rIns="0" bIns="0" rtlCol="0" anchor="t">
                  <a:spAutoFit/>
                </a:bodyPr>
                <a:lstStyle/>
                <a:p>
                  <a:pPr>
                    <a:lnSpc>
                      <a:spcPts val="1056"/>
                    </a:lnSpc>
                  </a:pPr>
                  <a:r>
                    <a:rPr lang="en-US" sz="800" b="1" dirty="0">
                      <a:solidFill>
                        <a:srgbClr val="F9F871"/>
                      </a:solidFill>
                      <a:latin typeface="Poppins" panose="00000500000000000000" pitchFamily="2" charset="0"/>
                    </a:rPr>
                    <a:t>Address</a:t>
                  </a:r>
                </a:p>
              </p:txBody>
            </p:sp>
            <p:sp>
              <p:nvSpPr>
                <p:cNvPr id="14" name="TextBox 14"/>
                <p:cNvSpPr txBox="1"/>
                <p:nvPr/>
              </p:nvSpPr>
              <p:spPr>
                <a:xfrm>
                  <a:off x="2665746" y="9808681"/>
                  <a:ext cx="1861361" cy="134524"/>
                </a:xfrm>
                <a:prstGeom prst="rect">
                  <a:avLst/>
                </a:prstGeom>
              </p:spPr>
              <p:txBody>
                <a:bodyPr lIns="0" tIns="0" rIns="0" bIns="0" rtlCol="0" anchor="t">
                  <a:spAutoFit/>
                </a:bodyPr>
                <a:lstStyle/>
                <a:p>
                  <a:pPr>
                    <a:lnSpc>
                      <a:spcPts val="1056"/>
                    </a:lnSpc>
                  </a:pPr>
                  <a:r>
                    <a:rPr lang="en-US" sz="800" dirty="0">
                      <a:solidFill>
                        <a:srgbClr val="FFFFFF"/>
                      </a:solidFill>
                      <a:latin typeface="Poppins"/>
                    </a:rPr>
                    <a:t>12 Anywhere Street, Any City, ST, 345</a:t>
                  </a:r>
                </a:p>
              </p:txBody>
            </p:sp>
          </p:grpSp>
        </p:grpSp>
        <p:grpSp>
          <p:nvGrpSpPr>
            <p:cNvPr id="17" name="Group 16">
              <a:extLst>
                <a:ext uri="{FF2B5EF4-FFF2-40B4-BE49-F238E27FC236}">
                  <a16:creationId xmlns:a16="http://schemas.microsoft.com/office/drawing/2014/main" id="{297714DA-6375-A682-3967-FE1626737BD8}"/>
                </a:ext>
              </a:extLst>
            </p:cNvPr>
            <p:cNvGrpSpPr/>
            <p:nvPr/>
          </p:nvGrpSpPr>
          <p:grpSpPr>
            <a:xfrm>
              <a:off x="756000" y="7021119"/>
              <a:ext cx="3395599" cy="891433"/>
              <a:chOff x="756000" y="7021119"/>
              <a:chExt cx="3395599" cy="891433"/>
            </a:xfrm>
          </p:grpSpPr>
          <p:sp>
            <p:nvSpPr>
              <p:cNvPr id="18" name="TextBox 18"/>
              <p:cNvSpPr txBox="1"/>
              <p:nvPr/>
            </p:nvSpPr>
            <p:spPr>
              <a:xfrm>
                <a:off x="756000" y="7021119"/>
                <a:ext cx="2285630" cy="360998"/>
              </a:xfrm>
              <a:prstGeom prst="rect">
                <a:avLst/>
              </a:prstGeom>
            </p:spPr>
            <p:txBody>
              <a:bodyPr lIns="0" tIns="0" rIns="0" bIns="0" rtlCol="0" anchor="t">
                <a:spAutoFit/>
              </a:bodyPr>
              <a:lstStyle/>
              <a:p>
                <a:pPr marL="0" lvl="0" indent="0">
                  <a:lnSpc>
                    <a:spcPts val="2940"/>
                  </a:lnSpc>
                  <a:spcBef>
                    <a:spcPct val="0"/>
                  </a:spcBef>
                </a:pPr>
                <a:r>
                  <a:rPr lang="en-US" sz="2100" b="1" spc="67" dirty="0">
                    <a:solidFill>
                      <a:srgbClr val="F9F871"/>
                    </a:solidFill>
                    <a:latin typeface="Poppins" panose="00000500000000000000" pitchFamily="2" charset="0"/>
                  </a:rPr>
                  <a:t>CONTACT</a:t>
                </a:r>
              </a:p>
            </p:txBody>
          </p:sp>
          <p:sp>
            <p:nvSpPr>
              <p:cNvPr id="19" name="TextBox 19"/>
              <p:cNvSpPr txBox="1"/>
              <p:nvPr/>
            </p:nvSpPr>
            <p:spPr>
              <a:xfrm>
                <a:off x="756000" y="7496091"/>
                <a:ext cx="3395599" cy="416461"/>
              </a:xfrm>
              <a:prstGeom prst="rect">
                <a:avLst/>
              </a:prstGeom>
            </p:spPr>
            <p:txBody>
              <a:bodyPr lIns="0" tIns="0" rIns="0" bIns="0" rtlCol="0" anchor="t">
                <a:spAutoFit/>
              </a:bodyPr>
              <a:lstStyle/>
              <a:p>
                <a:pPr>
                  <a:lnSpc>
                    <a:spcPts val="1056"/>
                  </a:lnSpc>
                </a:pPr>
                <a:r>
                  <a:rPr lang="en-US" sz="800" i="1" dirty="0">
                    <a:solidFill>
                      <a:srgbClr val="FFFFFF"/>
                    </a:solidFill>
                    <a:latin typeface="Poppins" panose="00000500000000000000" pitchFamily="2" charset="0"/>
                  </a:rPr>
                  <a:t>We value your input and invite you to share your thoughts </a:t>
                </a:r>
              </a:p>
              <a:p>
                <a:pPr>
                  <a:lnSpc>
                    <a:spcPts val="1056"/>
                  </a:lnSpc>
                </a:pPr>
                <a:r>
                  <a:rPr lang="en-US" sz="800" i="1" dirty="0">
                    <a:solidFill>
                      <a:srgbClr val="FFFFFF"/>
                    </a:solidFill>
                    <a:latin typeface="Poppins" panose="00000500000000000000" pitchFamily="2" charset="0"/>
                  </a:rPr>
                  <a:t>with us whether it's feedback on this booklet, ideas for </a:t>
                </a:r>
              </a:p>
              <a:p>
                <a:pPr>
                  <a:lnSpc>
                    <a:spcPts val="1056"/>
                  </a:lnSpc>
                </a:pPr>
                <a:r>
                  <a:rPr lang="en-US" sz="800" i="1" dirty="0">
                    <a:solidFill>
                      <a:srgbClr val="FFFFFF"/>
                    </a:solidFill>
                    <a:latin typeface="Poppins" panose="00000500000000000000" pitchFamily="2" charset="0"/>
                  </a:rPr>
                  <a:t>future communications, or your personal success stories</a:t>
                </a:r>
              </a:p>
            </p:txBody>
          </p:sp>
        </p:grpSp>
        <p:sp>
          <p:nvSpPr>
            <p:cNvPr id="15" name="TextBox 15"/>
            <p:cNvSpPr txBox="1"/>
            <p:nvPr/>
          </p:nvSpPr>
          <p:spPr>
            <a:xfrm rot="5400000">
              <a:off x="3158268" y="2835386"/>
              <a:ext cx="5624588" cy="1762125"/>
            </a:xfrm>
            <a:prstGeom prst="rect">
              <a:avLst/>
            </a:prstGeom>
          </p:spPr>
          <p:txBody>
            <a:bodyPr lIns="0" tIns="0" rIns="0" bIns="0" rtlCol="0" anchor="t">
              <a:spAutoFit/>
            </a:bodyPr>
            <a:lstStyle/>
            <a:p>
              <a:pPr marL="0" lvl="0" indent="0" algn="just">
                <a:lnSpc>
                  <a:spcPts val="6799"/>
                </a:lnSpc>
              </a:pPr>
              <a:r>
                <a:rPr lang="en-US" sz="5650" b="1" dirty="0">
                  <a:solidFill>
                    <a:srgbClr val="FFFFFF"/>
                  </a:solidFill>
                  <a:latin typeface="Poppins" panose="00000500000000000000" pitchFamily="2" charset="0"/>
                </a:rPr>
                <a:t>C</a:t>
              </a:r>
              <a:r>
                <a:rPr lang="en-US" sz="5650" b="1" u="none" strike="noStrike" dirty="0">
                  <a:solidFill>
                    <a:srgbClr val="FFFFFF"/>
                  </a:solidFill>
                  <a:latin typeface="Poppins" panose="00000500000000000000" pitchFamily="2" charset="0"/>
                </a:rPr>
                <a:t>ompany Name</a:t>
              </a:r>
            </a:p>
          </p:txBody>
        </p:sp>
        <p:sp>
          <p:nvSpPr>
            <p:cNvPr id="20" name="TemplateLAB"/>
            <p:cNvSpPr/>
            <p:nvPr/>
          </p:nvSpPr>
          <p:spPr>
            <a:xfrm rot="5400000">
              <a:off x="5883411" y="5111839"/>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956</Words>
  <Application>Microsoft Office PowerPoint</Application>
  <PresentationFormat>Custom</PresentationFormat>
  <Paragraphs>114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Poppins</vt:lpstr>
      <vt:lpstr>Calibri</vt:lpstr>
      <vt:lpstr>Arial</vt:lpstr>
      <vt:lpstr>Poppins ExtraBold</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Booklet template</dc:title>
  <dc:creator>Hoang Anh</dc:creator>
  <cp:lastModifiedBy>Hoang Anh</cp:lastModifiedBy>
  <cp:revision>11</cp:revision>
  <dcterms:created xsi:type="dcterms:W3CDTF">2006-08-16T00:00:00Z</dcterms:created>
  <dcterms:modified xsi:type="dcterms:W3CDTF">2023-12-17T03:59:56Z</dcterms:modified>
  <dc:identifier>DAF2xnUbmvk</dc:identifier>
</cp:coreProperties>
</file>