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92" r:id="rId2"/>
    <p:sldId id="293" r:id="rId3"/>
    <p:sldId id="294" r:id="rId4"/>
    <p:sldId id="295" r:id="rId5"/>
  </p:sldIdLst>
  <p:sldSz cx="7556500" cy="10693400"/>
  <p:notesSz cx="6858000" cy="9144000"/>
  <p:embeddedFontLst>
    <p:embeddedFont>
      <p:font typeface="Calibri" panose="020F0502020204030204" pitchFamily="34" charset="0"/>
      <p:regular r:id="rId6"/>
      <p:bold r:id="rId7"/>
      <p:italic r:id="rId8"/>
      <p:boldItalic r:id="rId9"/>
    </p:embeddedFont>
    <p:embeddedFont>
      <p:font typeface="DM Sans" pitchFamily="2" charset="0"/>
      <p:regular r:id="rId10"/>
      <p:bold r:id="rId11"/>
      <p:italic r:id="rId12"/>
      <p:boldItalic r:id="rId13"/>
    </p:embeddedFont>
    <p:embeddedFont>
      <p:font typeface="Inter" panose="02000503000000020004" pitchFamily="2" charset="0"/>
      <p:regular r:id="rId14"/>
      <p:bold r:id="rId15"/>
    </p:embeddedFont>
    <p:embeddedFont>
      <p:font typeface="Inter ExtraBold" panose="02000503000000020004" pitchFamily="2" charset="0"/>
      <p:bold r:id="rId16"/>
    </p:embeddedFont>
    <p:embeddedFont>
      <p:font typeface="Inter Light" panose="02000503000000020004" pitchFamily="2" charset="0"/>
      <p:regular r:id="rId17"/>
    </p:embeddedFont>
    <p:embeddedFont>
      <p:font typeface="Inter SemiBold" panose="02000503000000020004" pitchFamily="2"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6F1"/>
    <a:srgbClr val="0C4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564" autoAdjust="0"/>
  </p:normalViewPr>
  <p:slideViewPr>
    <p:cSldViewPr>
      <p:cViewPr varScale="1">
        <p:scale>
          <a:sx n="71" d="100"/>
          <a:sy n="71" d="100"/>
        </p:scale>
        <p:origin x="2702"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423D"/>
        </a:solidFill>
        <a:effectLst/>
      </p:bgPr>
    </p:bg>
    <p:spTree>
      <p:nvGrpSpPr>
        <p:cNvPr id="1" name=""/>
        <p:cNvGrpSpPr/>
        <p:nvPr/>
      </p:nvGrpSpPr>
      <p:grpSpPr>
        <a:xfrm>
          <a:off x="0" y="0"/>
          <a:ext cx="0" cy="0"/>
          <a:chOff x="0" y="0"/>
          <a:chExt cx="0" cy="0"/>
        </a:xfrm>
      </p:grpSpPr>
      <p:grpSp>
        <p:nvGrpSpPr>
          <p:cNvPr id="29" name="Group 3 - Page 1">
            <a:extLst>
              <a:ext uri="{FF2B5EF4-FFF2-40B4-BE49-F238E27FC236}">
                <a16:creationId xmlns:a16="http://schemas.microsoft.com/office/drawing/2014/main" id="{5837DF48-9C7F-6468-4667-DB9F5360C506}"/>
              </a:ext>
            </a:extLst>
          </p:cNvPr>
          <p:cNvGrpSpPr/>
          <p:nvPr/>
        </p:nvGrpSpPr>
        <p:grpSpPr>
          <a:xfrm>
            <a:off x="-1750" y="189003"/>
            <a:ext cx="7560000" cy="10045219"/>
            <a:chOff x="-1750" y="189003"/>
            <a:chExt cx="7560000" cy="10045219"/>
          </a:xfrm>
        </p:grpSpPr>
        <p:grpSp>
          <p:nvGrpSpPr>
            <p:cNvPr id="23" name="Group 22">
              <a:extLst>
                <a:ext uri="{FF2B5EF4-FFF2-40B4-BE49-F238E27FC236}">
                  <a16:creationId xmlns:a16="http://schemas.microsoft.com/office/drawing/2014/main" id="{3027C3AD-EDD4-6656-266B-3DFE8126BF86}"/>
                </a:ext>
              </a:extLst>
            </p:cNvPr>
            <p:cNvGrpSpPr/>
            <p:nvPr/>
          </p:nvGrpSpPr>
          <p:grpSpPr>
            <a:xfrm>
              <a:off x="-1750" y="5738521"/>
              <a:ext cx="7560000" cy="4495701"/>
              <a:chOff x="-1750" y="5738521"/>
              <a:chExt cx="7560000" cy="4495701"/>
            </a:xfrm>
          </p:grpSpPr>
          <p:pic>
            <p:nvPicPr>
              <p:cNvPr id="3" name="Picture 3"/>
              <p:cNvPicPr>
                <a:picLocks noChangeAspect="1"/>
              </p:cNvPicPr>
              <p:nvPr/>
            </p:nvPicPr>
            <p:blipFill>
              <a:blip r:embed="rId2"/>
              <a:srcRect t="1179" b="1179"/>
              <a:stretch>
                <a:fillRect/>
              </a:stretch>
            </p:blipFill>
            <p:spPr>
              <a:xfrm>
                <a:off x="-1750" y="5738521"/>
                <a:ext cx="3741029" cy="4495701"/>
              </a:xfrm>
              <a:prstGeom prst="rect">
                <a:avLst/>
              </a:prstGeom>
            </p:spPr>
          </p:pic>
          <p:pic>
            <p:nvPicPr>
              <p:cNvPr id="5" name="Picture 5"/>
              <p:cNvPicPr>
                <a:picLocks noChangeAspect="1"/>
              </p:cNvPicPr>
              <p:nvPr/>
            </p:nvPicPr>
            <p:blipFill>
              <a:blip r:embed="rId3"/>
              <a:srcRect l="22417" r="22417"/>
              <a:stretch>
                <a:fillRect/>
              </a:stretch>
            </p:blipFill>
            <p:spPr>
              <a:xfrm>
                <a:off x="3814821" y="5738521"/>
                <a:ext cx="3743429" cy="4495701"/>
              </a:xfrm>
              <a:prstGeom prst="rect">
                <a:avLst/>
              </a:prstGeom>
            </p:spPr>
          </p:pic>
        </p:grpSp>
        <p:grpSp>
          <p:nvGrpSpPr>
            <p:cNvPr id="22" name="Group 21">
              <a:extLst>
                <a:ext uri="{FF2B5EF4-FFF2-40B4-BE49-F238E27FC236}">
                  <a16:creationId xmlns:a16="http://schemas.microsoft.com/office/drawing/2014/main" id="{70EC58FC-C36F-8604-86BA-679473943B02}"/>
                </a:ext>
              </a:extLst>
            </p:cNvPr>
            <p:cNvGrpSpPr/>
            <p:nvPr/>
          </p:nvGrpSpPr>
          <p:grpSpPr>
            <a:xfrm>
              <a:off x="408543" y="931602"/>
              <a:ext cx="6742913" cy="4535071"/>
              <a:chOff x="408543" y="931602"/>
              <a:chExt cx="6742913" cy="4535071"/>
            </a:xfrm>
          </p:grpSpPr>
          <p:sp>
            <p:nvSpPr>
              <p:cNvPr id="8" name="TextBox 8"/>
              <p:cNvSpPr txBox="1"/>
              <p:nvPr/>
            </p:nvSpPr>
            <p:spPr>
              <a:xfrm>
                <a:off x="408543" y="5092618"/>
                <a:ext cx="1289226" cy="167481"/>
              </a:xfrm>
              <a:prstGeom prst="rect">
                <a:avLst/>
              </a:prstGeom>
            </p:spPr>
            <p:txBody>
              <a:bodyPr lIns="0" tIns="0" rIns="0" bIns="0" rtlCol="0" anchor="t">
                <a:spAutoFit/>
              </a:bodyPr>
              <a:lstStyle/>
              <a:p>
                <a:pPr>
                  <a:lnSpc>
                    <a:spcPts val="1400"/>
                  </a:lnSpc>
                </a:pPr>
                <a:r>
                  <a:rPr lang="en-US" sz="1000" dirty="0">
                    <a:solidFill>
                      <a:srgbClr val="F8F6F1"/>
                    </a:solidFill>
                    <a:latin typeface="Inter"/>
                  </a:rPr>
                  <a:t>Time</a:t>
                </a:r>
              </a:p>
            </p:txBody>
          </p:sp>
          <p:sp>
            <p:nvSpPr>
              <p:cNvPr id="9" name="TextBox 9"/>
              <p:cNvSpPr txBox="1"/>
              <p:nvPr/>
            </p:nvSpPr>
            <p:spPr>
              <a:xfrm>
                <a:off x="408543" y="5279308"/>
                <a:ext cx="1289226" cy="167481"/>
              </a:xfrm>
              <a:prstGeom prst="rect">
                <a:avLst/>
              </a:prstGeom>
            </p:spPr>
            <p:txBody>
              <a:bodyPr lIns="0" tIns="0" rIns="0" bIns="0" rtlCol="0" anchor="t">
                <a:spAutoFit/>
              </a:bodyPr>
              <a:lstStyle/>
              <a:p>
                <a:pPr>
                  <a:lnSpc>
                    <a:spcPts val="1400"/>
                  </a:lnSpc>
                </a:pPr>
                <a:r>
                  <a:rPr lang="en-US" sz="1000" b="1" dirty="0">
                    <a:solidFill>
                      <a:srgbClr val="F8F6F1"/>
                    </a:solidFill>
                    <a:latin typeface="Inter" panose="02000503000000020004" pitchFamily="2" charset="0"/>
                  </a:rPr>
                  <a:t>2:00 PM to 7:00 PM</a:t>
                </a:r>
              </a:p>
            </p:txBody>
          </p:sp>
          <p:sp>
            <p:nvSpPr>
              <p:cNvPr id="11" name="TextBox 11"/>
              <p:cNvSpPr txBox="1"/>
              <p:nvPr/>
            </p:nvSpPr>
            <p:spPr>
              <a:xfrm>
                <a:off x="5805653" y="5107858"/>
                <a:ext cx="1345803" cy="167481"/>
              </a:xfrm>
              <a:prstGeom prst="rect">
                <a:avLst/>
              </a:prstGeom>
            </p:spPr>
            <p:txBody>
              <a:bodyPr lIns="0" tIns="0" rIns="0" bIns="0" rtlCol="0" anchor="t">
                <a:spAutoFit/>
              </a:bodyPr>
              <a:lstStyle/>
              <a:p>
                <a:pPr algn="r">
                  <a:lnSpc>
                    <a:spcPts val="1400"/>
                  </a:lnSpc>
                </a:pPr>
                <a:r>
                  <a:rPr lang="en-US" sz="1000" dirty="0">
                    <a:solidFill>
                      <a:srgbClr val="F8F6F1"/>
                    </a:solidFill>
                    <a:latin typeface="Inter"/>
                  </a:rPr>
                  <a:t>Venue</a:t>
                </a:r>
              </a:p>
            </p:txBody>
          </p:sp>
          <p:sp>
            <p:nvSpPr>
              <p:cNvPr id="12" name="TextBox 12"/>
              <p:cNvSpPr txBox="1"/>
              <p:nvPr/>
            </p:nvSpPr>
            <p:spPr>
              <a:xfrm>
                <a:off x="5805653" y="5279308"/>
                <a:ext cx="1345803" cy="167481"/>
              </a:xfrm>
              <a:prstGeom prst="rect">
                <a:avLst/>
              </a:prstGeom>
            </p:spPr>
            <p:txBody>
              <a:bodyPr lIns="0" tIns="0" rIns="0" bIns="0" rtlCol="0" anchor="t">
                <a:spAutoFit/>
              </a:bodyPr>
              <a:lstStyle/>
              <a:p>
                <a:pPr algn="r">
                  <a:lnSpc>
                    <a:spcPts val="1400"/>
                  </a:lnSpc>
                </a:pPr>
                <a:r>
                  <a:rPr lang="en-US" sz="1000" b="1" dirty="0">
                    <a:solidFill>
                      <a:srgbClr val="F8F6F1"/>
                    </a:solidFill>
                    <a:latin typeface="Inter" panose="02000503000000020004" pitchFamily="2" charset="0"/>
                  </a:rPr>
                  <a:t>Silver Screen Studios</a:t>
                </a:r>
              </a:p>
            </p:txBody>
          </p:sp>
          <p:sp>
            <p:nvSpPr>
              <p:cNvPr id="13" name="TextBox 13"/>
              <p:cNvSpPr txBox="1"/>
              <p:nvPr/>
            </p:nvSpPr>
            <p:spPr>
              <a:xfrm>
                <a:off x="754250" y="931602"/>
                <a:ext cx="6048000" cy="1776928"/>
              </a:xfrm>
              <a:prstGeom prst="rect">
                <a:avLst/>
              </a:prstGeom>
            </p:spPr>
            <p:txBody>
              <a:bodyPr lIns="0" tIns="0" rIns="0" bIns="0" rtlCol="0" anchor="t">
                <a:spAutoFit/>
              </a:bodyPr>
              <a:lstStyle/>
              <a:p>
                <a:pPr algn="ctr">
                  <a:lnSpc>
                    <a:spcPts val="6747"/>
                  </a:lnSpc>
                </a:pPr>
                <a:r>
                  <a:rPr lang="en-US" sz="7846" dirty="0">
                    <a:solidFill>
                      <a:srgbClr val="F8F6F1"/>
                    </a:solidFill>
                    <a:latin typeface="Inter ExtraBold" panose="02000503000000020004" pitchFamily="2" charset="0"/>
                  </a:rPr>
                  <a:t>EVENT </a:t>
                </a:r>
              </a:p>
              <a:p>
                <a:pPr algn="ctr">
                  <a:lnSpc>
                    <a:spcPts val="6747"/>
                  </a:lnSpc>
                </a:pPr>
                <a:r>
                  <a:rPr lang="en-US" sz="7846" dirty="0">
                    <a:solidFill>
                      <a:srgbClr val="F8F6F1"/>
                    </a:solidFill>
                    <a:latin typeface="Inter ExtraBold" panose="02000503000000020004" pitchFamily="2" charset="0"/>
                  </a:rPr>
                  <a:t>BOOKLET </a:t>
                </a:r>
              </a:p>
            </p:txBody>
          </p:sp>
          <p:sp>
            <p:nvSpPr>
              <p:cNvPr id="14" name="TextBox 14"/>
              <p:cNvSpPr txBox="1"/>
              <p:nvPr/>
            </p:nvSpPr>
            <p:spPr>
              <a:xfrm>
                <a:off x="1180846" y="2814314"/>
                <a:ext cx="5194808" cy="330200"/>
              </a:xfrm>
              <a:prstGeom prst="rect">
                <a:avLst/>
              </a:prstGeom>
            </p:spPr>
            <p:txBody>
              <a:bodyPr lIns="0" tIns="0" rIns="0" bIns="0" rtlCol="0" anchor="t">
                <a:spAutoFit/>
              </a:bodyPr>
              <a:lstStyle/>
              <a:p>
                <a:pPr algn="ctr">
                  <a:lnSpc>
                    <a:spcPts val="2500"/>
                  </a:lnSpc>
                </a:pPr>
                <a:r>
                  <a:rPr lang="en-US" sz="2500" spc="-100" dirty="0">
                    <a:solidFill>
                      <a:srgbClr val="F8F6F1"/>
                    </a:solidFill>
                    <a:latin typeface="Inter Light"/>
                  </a:rPr>
                  <a:t>SHORT HISTORY OF FILMMAKING</a:t>
                </a:r>
              </a:p>
            </p:txBody>
          </p:sp>
          <p:sp>
            <p:nvSpPr>
              <p:cNvPr id="15" name="TextBox 15"/>
              <p:cNvSpPr txBox="1"/>
              <p:nvPr/>
            </p:nvSpPr>
            <p:spPr>
              <a:xfrm>
                <a:off x="2768347" y="5076758"/>
                <a:ext cx="2019806" cy="389915"/>
              </a:xfrm>
              <a:prstGeom prst="rect">
                <a:avLst/>
              </a:prstGeom>
            </p:spPr>
            <p:txBody>
              <a:bodyPr lIns="0" tIns="0" rIns="0" bIns="0" rtlCol="0" anchor="t">
                <a:spAutoFit/>
              </a:bodyPr>
              <a:lstStyle/>
              <a:p>
                <a:pPr marL="0" lvl="0" indent="0" algn="ctr">
                  <a:lnSpc>
                    <a:spcPts val="1454"/>
                  </a:lnSpc>
                  <a:spcBef>
                    <a:spcPct val="0"/>
                  </a:spcBef>
                </a:pPr>
                <a:r>
                  <a:rPr lang="en-US" sz="1454" b="1" i="1" u="none" strike="noStrike" spc="-58" dirty="0">
                    <a:solidFill>
                      <a:srgbClr val="F8F6F1"/>
                    </a:solidFill>
                    <a:latin typeface="DM Sans" pitchFamily="2" charset="0"/>
                    <a:ea typeface="Inter" panose="02000503000000020004" pitchFamily="2" charset="0"/>
                  </a:rPr>
                  <a:t>Saturday, </a:t>
                </a:r>
              </a:p>
              <a:p>
                <a:pPr marL="0" lvl="0" indent="0" algn="ctr">
                  <a:lnSpc>
                    <a:spcPts val="1454"/>
                  </a:lnSpc>
                  <a:spcBef>
                    <a:spcPct val="0"/>
                  </a:spcBef>
                </a:pPr>
                <a:r>
                  <a:rPr lang="en-US" sz="1454" b="1" i="1" u="none" strike="noStrike" spc="-58" dirty="0">
                    <a:solidFill>
                      <a:srgbClr val="F8F6F1"/>
                    </a:solidFill>
                    <a:latin typeface="DM Sans" pitchFamily="2" charset="0"/>
                    <a:ea typeface="Inter" panose="02000503000000020004" pitchFamily="2" charset="0"/>
                  </a:rPr>
                  <a:t>June 17, 2024</a:t>
                </a:r>
              </a:p>
            </p:txBody>
          </p:sp>
        </p:grpSp>
        <p:grpSp>
          <p:nvGrpSpPr>
            <p:cNvPr id="20" name="Group 19">
              <a:extLst>
                <a:ext uri="{FF2B5EF4-FFF2-40B4-BE49-F238E27FC236}">
                  <a16:creationId xmlns:a16="http://schemas.microsoft.com/office/drawing/2014/main" id="{8DBE2919-8950-801C-3848-8083421E7165}"/>
                </a:ext>
              </a:extLst>
            </p:cNvPr>
            <p:cNvGrpSpPr/>
            <p:nvPr/>
          </p:nvGrpSpPr>
          <p:grpSpPr>
            <a:xfrm>
              <a:off x="408543" y="189003"/>
              <a:ext cx="6742913" cy="175723"/>
              <a:chOff x="408543" y="189003"/>
              <a:chExt cx="6742913" cy="175723"/>
            </a:xfrm>
          </p:grpSpPr>
          <p:sp>
            <p:nvSpPr>
              <p:cNvPr id="17" name="TextBox 17"/>
              <p:cNvSpPr txBox="1"/>
              <p:nvPr/>
            </p:nvSpPr>
            <p:spPr>
              <a:xfrm>
                <a:off x="5784045" y="189003"/>
                <a:ext cx="1367411" cy="175723"/>
              </a:xfrm>
              <a:prstGeom prst="rect">
                <a:avLst/>
              </a:prstGeom>
            </p:spPr>
            <p:txBody>
              <a:bodyPr lIns="0" tIns="0" rIns="0" bIns="0" rtlCol="0" anchor="t">
                <a:spAutoFit/>
              </a:bodyPr>
              <a:lstStyle/>
              <a:p>
                <a:pPr algn="r">
                  <a:lnSpc>
                    <a:spcPts val="1379"/>
                  </a:lnSpc>
                </a:pPr>
                <a:r>
                  <a:rPr lang="en-US" sz="1150" spc="47" dirty="0">
                    <a:solidFill>
                      <a:srgbClr val="F8F6F1"/>
                    </a:solidFill>
                    <a:latin typeface="Inter"/>
                  </a:rPr>
                  <a:t>CINEFEST</a:t>
                </a:r>
              </a:p>
            </p:txBody>
          </p:sp>
          <p:sp>
            <p:nvSpPr>
              <p:cNvPr id="18" name="TextBox 18"/>
              <p:cNvSpPr txBox="1"/>
              <p:nvPr/>
            </p:nvSpPr>
            <p:spPr>
              <a:xfrm>
                <a:off x="408543" y="189003"/>
                <a:ext cx="1367411" cy="175723"/>
              </a:xfrm>
              <a:prstGeom prst="rect">
                <a:avLst/>
              </a:prstGeom>
            </p:spPr>
            <p:txBody>
              <a:bodyPr lIns="0" tIns="0" rIns="0" bIns="0" rtlCol="0" anchor="t">
                <a:spAutoFit/>
              </a:bodyPr>
              <a:lstStyle/>
              <a:p>
                <a:pPr marL="0" lvl="0" indent="0">
                  <a:lnSpc>
                    <a:spcPts val="1379"/>
                  </a:lnSpc>
                  <a:spcBef>
                    <a:spcPct val="0"/>
                  </a:spcBef>
                </a:pPr>
                <a:r>
                  <a:rPr lang="en-US" sz="1150" u="none" strike="noStrike" spc="47" dirty="0">
                    <a:solidFill>
                      <a:srgbClr val="F8F6F1"/>
                    </a:solidFill>
                    <a:latin typeface="Inter"/>
                  </a:rPr>
                  <a:t>CINEFEST</a:t>
                </a:r>
              </a:p>
            </p:txBody>
          </p:sp>
          <p:sp>
            <p:nvSpPr>
              <p:cNvPr id="19" name="TextBox 19"/>
              <p:cNvSpPr txBox="1"/>
              <p:nvPr/>
            </p:nvSpPr>
            <p:spPr>
              <a:xfrm>
                <a:off x="3096294" y="189003"/>
                <a:ext cx="1367411" cy="175723"/>
              </a:xfrm>
              <a:prstGeom prst="rect">
                <a:avLst/>
              </a:prstGeom>
            </p:spPr>
            <p:txBody>
              <a:bodyPr lIns="0" tIns="0" rIns="0" bIns="0" rtlCol="0" anchor="t">
                <a:spAutoFit/>
              </a:bodyPr>
              <a:lstStyle/>
              <a:p>
                <a:pPr algn="ctr">
                  <a:lnSpc>
                    <a:spcPts val="1379"/>
                  </a:lnSpc>
                </a:pPr>
                <a:r>
                  <a:rPr lang="en-US" sz="1150" i="1" spc="47" dirty="0">
                    <a:solidFill>
                      <a:srgbClr val="F8F6F1"/>
                    </a:solidFill>
                    <a:latin typeface="DM Sans" pitchFamily="2" charset="0"/>
                  </a:rPr>
                  <a:t>01</a:t>
                </a:r>
              </a:p>
            </p:txBody>
          </p:sp>
        </p:grpSp>
        <p:sp>
          <p:nvSpPr>
            <p:cNvPr id="6" name="TemplateLAB"/>
            <p:cNvSpPr/>
            <p:nvPr/>
          </p:nvSpPr>
          <p:spPr>
            <a:xfrm rot="5400000">
              <a:off x="6845822" y="2629189"/>
              <a:ext cx="732059" cy="120790"/>
            </a:xfrm>
            <a:prstGeom prst="rect">
              <a:avLst/>
            </a:pr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68" name="Group 3 - Page 2">
            <a:extLst>
              <a:ext uri="{FF2B5EF4-FFF2-40B4-BE49-F238E27FC236}">
                <a16:creationId xmlns:a16="http://schemas.microsoft.com/office/drawing/2014/main" id="{69778A62-9881-AF12-BE76-0EBBE4890B5D}"/>
              </a:ext>
            </a:extLst>
          </p:cNvPr>
          <p:cNvGrpSpPr/>
          <p:nvPr/>
        </p:nvGrpSpPr>
        <p:grpSpPr>
          <a:xfrm>
            <a:off x="0" y="189003"/>
            <a:ext cx="7556500" cy="10502997"/>
            <a:chOff x="0" y="189003"/>
            <a:chExt cx="7556500" cy="10502997"/>
          </a:xfrm>
        </p:grpSpPr>
        <p:grpSp>
          <p:nvGrpSpPr>
            <p:cNvPr id="67" name="Group 66">
              <a:extLst>
                <a:ext uri="{FF2B5EF4-FFF2-40B4-BE49-F238E27FC236}">
                  <a16:creationId xmlns:a16="http://schemas.microsoft.com/office/drawing/2014/main" id="{517AEAA4-E95A-B105-E28A-7D5C47CBC1B8}"/>
                </a:ext>
              </a:extLst>
            </p:cNvPr>
            <p:cNvGrpSpPr/>
            <p:nvPr/>
          </p:nvGrpSpPr>
          <p:grpSpPr>
            <a:xfrm>
              <a:off x="0" y="2677355"/>
              <a:ext cx="7556500" cy="8014645"/>
              <a:chOff x="0" y="2677355"/>
              <a:chExt cx="7556500" cy="8014645"/>
            </a:xfrm>
          </p:grpSpPr>
          <p:sp>
            <p:nvSpPr>
              <p:cNvPr id="2" name="AutoShape 2"/>
              <p:cNvSpPr/>
              <p:nvPr/>
            </p:nvSpPr>
            <p:spPr>
              <a:xfrm flipV="1">
                <a:off x="0" y="2677355"/>
                <a:ext cx="7556500" cy="0"/>
              </a:xfrm>
              <a:prstGeom prst="line">
                <a:avLst/>
              </a:prstGeom>
              <a:ln w="19050" cap="flat">
                <a:solidFill>
                  <a:srgbClr val="0C423D"/>
                </a:solidFill>
                <a:prstDash val="solid"/>
                <a:headEnd type="none" w="sm" len="sm"/>
                <a:tailEnd type="none" w="sm" len="sm"/>
              </a:ln>
            </p:spPr>
            <p:txBody>
              <a:bodyPr>
                <a:normAutofit fontScale="25000" lnSpcReduction="20000"/>
              </a:bodyPr>
              <a:lstStyle/>
              <a:p>
                <a:endParaRPr lang="en-US" dirty="0"/>
              </a:p>
            </p:txBody>
          </p:sp>
          <p:sp>
            <p:nvSpPr>
              <p:cNvPr id="3" name="AutoShape 3"/>
              <p:cNvSpPr/>
              <p:nvPr/>
            </p:nvSpPr>
            <p:spPr>
              <a:xfrm flipH="1">
                <a:off x="1713345" y="5030317"/>
                <a:ext cx="5843153" cy="0"/>
              </a:xfrm>
              <a:prstGeom prst="line">
                <a:avLst/>
              </a:prstGeom>
              <a:ln w="19050" cap="flat">
                <a:solidFill>
                  <a:srgbClr val="0C423D"/>
                </a:solidFill>
                <a:prstDash val="solid"/>
                <a:headEnd type="none" w="sm" len="sm"/>
                <a:tailEnd type="none" w="sm" len="sm"/>
              </a:ln>
            </p:spPr>
            <p:txBody>
              <a:bodyPr/>
              <a:lstStyle/>
              <a:p>
                <a:endParaRPr lang="en-US" dirty="0"/>
              </a:p>
            </p:txBody>
          </p:sp>
          <p:sp>
            <p:nvSpPr>
              <p:cNvPr id="5" name="AutoShape 5"/>
              <p:cNvSpPr/>
              <p:nvPr/>
            </p:nvSpPr>
            <p:spPr>
              <a:xfrm flipV="1">
                <a:off x="2567520" y="2677355"/>
                <a:ext cx="0" cy="8014645"/>
              </a:xfrm>
              <a:prstGeom prst="line">
                <a:avLst/>
              </a:prstGeom>
              <a:ln w="19050" cap="flat">
                <a:solidFill>
                  <a:srgbClr val="0C423D"/>
                </a:solidFill>
                <a:prstDash val="solid"/>
                <a:headEnd type="none" w="sm" len="sm"/>
                <a:tailEnd type="none" w="sm" len="sm"/>
              </a:ln>
            </p:spPr>
            <p:txBody>
              <a:bodyPr/>
              <a:lstStyle/>
              <a:p>
                <a:endParaRPr lang="en-US" dirty="0"/>
              </a:p>
            </p:txBody>
          </p:sp>
          <p:sp>
            <p:nvSpPr>
              <p:cNvPr id="7" name="AutoShape 7"/>
              <p:cNvSpPr/>
              <p:nvPr/>
            </p:nvSpPr>
            <p:spPr>
              <a:xfrm flipH="1" flipV="1">
                <a:off x="1713346" y="2677355"/>
                <a:ext cx="0" cy="8014645"/>
              </a:xfrm>
              <a:prstGeom prst="line">
                <a:avLst/>
              </a:prstGeom>
              <a:ln w="19050" cap="flat">
                <a:solidFill>
                  <a:srgbClr val="0C423D"/>
                </a:solidFill>
                <a:prstDash val="solid"/>
                <a:headEnd type="none" w="sm" len="sm"/>
                <a:tailEnd type="none" w="sm" len="sm"/>
              </a:ln>
            </p:spPr>
            <p:txBody>
              <a:bodyPr/>
              <a:lstStyle/>
              <a:p>
                <a:endParaRPr lang="en-US" dirty="0"/>
              </a:p>
            </p:txBody>
          </p:sp>
          <p:sp>
            <p:nvSpPr>
              <p:cNvPr id="40" name="AutoShape 3">
                <a:extLst>
                  <a:ext uri="{FF2B5EF4-FFF2-40B4-BE49-F238E27FC236}">
                    <a16:creationId xmlns:a16="http://schemas.microsoft.com/office/drawing/2014/main" id="{055519EF-A7F8-0006-FE57-A18A179DACC1}"/>
                  </a:ext>
                </a:extLst>
              </p:cNvPr>
              <p:cNvSpPr/>
              <p:nvPr/>
            </p:nvSpPr>
            <p:spPr>
              <a:xfrm flipH="1">
                <a:off x="1713345" y="8359286"/>
                <a:ext cx="5843153" cy="0"/>
              </a:xfrm>
              <a:prstGeom prst="line">
                <a:avLst/>
              </a:prstGeom>
              <a:ln w="19050" cap="flat">
                <a:solidFill>
                  <a:srgbClr val="0C423D"/>
                </a:solidFill>
                <a:prstDash val="solid"/>
                <a:headEnd type="none" w="sm" len="sm"/>
                <a:tailEnd type="none" w="sm" len="sm"/>
              </a:ln>
            </p:spPr>
            <p:txBody>
              <a:bodyPr/>
              <a:lstStyle/>
              <a:p>
                <a:endParaRPr lang="en-US" dirty="0"/>
              </a:p>
            </p:txBody>
          </p:sp>
          <p:sp>
            <p:nvSpPr>
              <p:cNvPr id="45" name="AutoShape 3">
                <a:extLst>
                  <a:ext uri="{FF2B5EF4-FFF2-40B4-BE49-F238E27FC236}">
                    <a16:creationId xmlns:a16="http://schemas.microsoft.com/office/drawing/2014/main" id="{655E3D25-0E9D-C82E-E439-DC2277C2BFFC}"/>
                  </a:ext>
                </a:extLst>
              </p:cNvPr>
              <p:cNvSpPr/>
              <p:nvPr/>
            </p:nvSpPr>
            <p:spPr>
              <a:xfrm flipH="1">
                <a:off x="1713345" y="9955050"/>
                <a:ext cx="5843153" cy="0"/>
              </a:xfrm>
              <a:prstGeom prst="line">
                <a:avLst/>
              </a:prstGeom>
              <a:ln w="19050" cap="flat">
                <a:solidFill>
                  <a:srgbClr val="0C423D"/>
                </a:solidFill>
                <a:prstDash val="solid"/>
                <a:headEnd type="none" w="sm" len="sm"/>
                <a:tailEnd type="none" w="sm" len="sm"/>
              </a:ln>
            </p:spPr>
            <p:txBody>
              <a:bodyPr/>
              <a:lstStyle/>
              <a:p>
                <a:endParaRPr lang="en-US" dirty="0"/>
              </a:p>
            </p:txBody>
          </p:sp>
        </p:grpSp>
        <p:grpSp>
          <p:nvGrpSpPr>
            <p:cNvPr id="66" name="Group 65">
              <a:extLst>
                <a:ext uri="{FF2B5EF4-FFF2-40B4-BE49-F238E27FC236}">
                  <a16:creationId xmlns:a16="http://schemas.microsoft.com/office/drawing/2014/main" id="{F1B4C13A-FA4F-E344-05C2-F5B4D008F616}"/>
                </a:ext>
              </a:extLst>
            </p:cNvPr>
            <p:cNvGrpSpPr/>
            <p:nvPr/>
          </p:nvGrpSpPr>
          <p:grpSpPr>
            <a:xfrm>
              <a:off x="2015667" y="8780230"/>
              <a:ext cx="4788333" cy="753876"/>
              <a:chOff x="2015667" y="8780230"/>
              <a:chExt cx="4788333" cy="753876"/>
            </a:xfrm>
          </p:grpSpPr>
          <p:sp>
            <p:nvSpPr>
              <p:cNvPr id="13" name="TextBox 13"/>
              <p:cNvSpPr txBox="1"/>
              <p:nvPr/>
            </p:nvSpPr>
            <p:spPr>
              <a:xfrm rot="-5400000">
                <a:off x="1763496" y="9032401"/>
                <a:ext cx="753876" cy="249533"/>
              </a:xfrm>
              <a:prstGeom prst="rect">
                <a:avLst/>
              </a:prstGeom>
            </p:spPr>
            <p:txBody>
              <a:bodyPr lIns="0" tIns="0" rIns="0" bIns="0" rtlCol="0" anchor="t">
                <a:spAutoFit/>
              </a:bodyPr>
              <a:lstStyle/>
              <a:p>
                <a:pPr algn="ctr">
                  <a:lnSpc>
                    <a:spcPts val="1903"/>
                  </a:lnSpc>
                </a:pPr>
                <a:r>
                  <a:rPr lang="en-US" sz="1599" b="1" dirty="0">
                    <a:solidFill>
                      <a:srgbClr val="13544E"/>
                    </a:solidFill>
                    <a:latin typeface="Inter" panose="02000503000000020004" pitchFamily="2" charset="0"/>
                  </a:rPr>
                  <a:t>END</a:t>
                </a:r>
              </a:p>
            </p:txBody>
          </p:sp>
          <p:grpSp>
            <p:nvGrpSpPr>
              <p:cNvPr id="59" name="Group 58">
                <a:extLst>
                  <a:ext uri="{FF2B5EF4-FFF2-40B4-BE49-F238E27FC236}">
                    <a16:creationId xmlns:a16="http://schemas.microsoft.com/office/drawing/2014/main" id="{F74906BF-49BD-1DA5-74A6-5076DB972DE0}"/>
                  </a:ext>
                </a:extLst>
              </p:cNvPr>
              <p:cNvGrpSpPr/>
              <p:nvPr/>
            </p:nvGrpSpPr>
            <p:grpSpPr>
              <a:xfrm>
                <a:off x="3030205" y="8874156"/>
                <a:ext cx="3773795" cy="566024"/>
                <a:chOff x="3030205" y="8858678"/>
                <a:chExt cx="3773795" cy="566024"/>
              </a:xfrm>
            </p:grpSpPr>
            <p:sp>
              <p:nvSpPr>
                <p:cNvPr id="35" name="TextBox 35"/>
                <p:cNvSpPr txBox="1"/>
                <p:nvPr/>
              </p:nvSpPr>
              <p:spPr>
                <a:xfrm>
                  <a:off x="6026117" y="8858678"/>
                  <a:ext cx="777883" cy="217011"/>
                </a:xfrm>
                <a:prstGeom prst="rect">
                  <a:avLst/>
                </a:prstGeom>
              </p:spPr>
              <p:txBody>
                <a:bodyPr lIns="0" tIns="0" rIns="0" bIns="0" rtlCol="0" anchor="t">
                  <a:spAutoFit/>
                </a:bodyPr>
                <a:lstStyle/>
                <a:p>
                  <a:pPr marL="0" lvl="0" indent="0" algn="r">
                    <a:lnSpc>
                      <a:spcPts val="1819"/>
                    </a:lnSpc>
                    <a:spcBef>
                      <a:spcPct val="0"/>
                    </a:spcBef>
                  </a:pPr>
                  <a:r>
                    <a:rPr lang="en-US" sz="1299" b="1" u="none" strike="noStrike" dirty="0">
                      <a:solidFill>
                        <a:srgbClr val="13544E"/>
                      </a:solidFill>
                      <a:latin typeface="Inter" panose="02000503000000020004" pitchFamily="2" charset="0"/>
                    </a:rPr>
                    <a:t>40 MINS</a:t>
                  </a:r>
                </a:p>
              </p:txBody>
            </p:sp>
            <p:sp>
              <p:nvSpPr>
                <p:cNvPr id="36" name="TextBox 36"/>
                <p:cNvSpPr txBox="1"/>
                <p:nvPr/>
              </p:nvSpPr>
              <p:spPr>
                <a:xfrm>
                  <a:off x="3030205" y="8904044"/>
                  <a:ext cx="2824976" cy="166712"/>
                </a:xfrm>
                <a:prstGeom prst="rect">
                  <a:avLst/>
                </a:prstGeom>
              </p:spPr>
              <p:txBody>
                <a:bodyPr lIns="0" tIns="0" rIns="0" bIns="0" rtlCol="0" anchor="t">
                  <a:spAutoFit/>
                </a:bodyPr>
                <a:lstStyle/>
                <a:p>
                  <a:pPr marL="0" lvl="0" indent="0" algn="l">
                    <a:lnSpc>
                      <a:spcPts val="1299"/>
                    </a:lnSpc>
                    <a:spcBef>
                      <a:spcPct val="0"/>
                    </a:spcBef>
                  </a:pPr>
                  <a:r>
                    <a:rPr lang="en-US" sz="1299" b="1" u="none" strike="noStrike" dirty="0">
                      <a:solidFill>
                        <a:srgbClr val="13544E"/>
                      </a:solidFill>
                      <a:latin typeface="Inter" panose="02000503000000020004" pitchFamily="2" charset="0"/>
                    </a:rPr>
                    <a:t>Showcase &amp; Closing Remarks</a:t>
                  </a:r>
                </a:p>
              </p:txBody>
            </p:sp>
            <p:sp>
              <p:nvSpPr>
                <p:cNvPr id="37" name="TextBox 37"/>
                <p:cNvSpPr txBox="1"/>
                <p:nvPr/>
              </p:nvSpPr>
              <p:spPr>
                <a:xfrm>
                  <a:off x="3030205" y="9123914"/>
                  <a:ext cx="2710162" cy="300788"/>
                </a:xfrm>
                <a:prstGeom prst="rect">
                  <a:avLst/>
                </a:prstGeom>
              </p:spPr>
              <p:txBody>
                <a:bodyPr lIns="0" tIns="0" rIns="0" bIns="0" rtlCol="0" anchor="t">
                  <a:spAutoFit/>
                </a:bodyPr>
                <a:lstStyle/>
                <a:p>
                  <a:pPr marL="0" lvl="0" indent="0" algn="l">
                    <a:lnSpc>
                      <a:spcPts val="1225"/>
                    </a:lnSpc>
                    <a:spcBef>
                      <a:spcPct val="0"/>
                    </a:spcBef>
                  </a:pPr>
                  <a:r>
                    <a:rPr lang="en-US" sz="950" u="none" strike="noStrike" dirty="0">
                      <a:solidFill>
                        <a:srgbClr val="13544E"/>
                      </a:solidFill>
                      <a:latin typeface="Inter"/>
                    </a:rPr>
                    <a:t>Screen participants' work, discuss learnings, and wrap up the filmmaking workshop</a:t>
                  </a:r>
                </a:p>
              </p:txBody>
            </p:sp>
            <p:sp>
              <p:nvSpPr>
                <p:cNvPr id="38" name="TextBox 38"/>
                <p:cNvSpPr txBox="1"/>
                <p:nvPr/>
              </p:nvSpPr>
              <p:spPr>
                <a:xfrm>
                  <a:off x="6137263" y="9123914"/>
                  <a:ext cx="666737" cy="300788"/>
                </a:xfrm>
                <a:prstGeom prst="rect">
                  <a:avLst/>
                </a:prstGeom>
              </p:spPr>
              <p:txBody>
                <a:bodyPr lIns="0" tIns="0" rIns="0" bIns="0" rtlCol="0" anchor="t">
                  <a:spAutoFit/>
                </a:bodyPr>
                <a:lstStyle/>
                <a:p>
                  <a:pPr marL="0" lvl="0" indent="0" algn="r">
                    <a:lnSpc>
                      <a:spcPts val="1225"/>
                    </a:lnSpc>
                    <a:spcBef>
                      <a:spcPct val="0"/>
                    </a:spcBef>
                  </a:pPr>
                  <a:r>
                    <a:rPr lang="en-US" sz="950" u="none" strike="noStrike" dirty="0">
                      <a:solidFill>
                        <a:srgbClr val="13544E"/>
                      </a:solidFill>
                      <a:latin typeface="Inter"/>
                    </a:rPr>
                    <a:t>6:20 PM </a:t>
                  </a:r>
                </a:p>
                <a:p>
                  <a:pPr marL="0" lvl="0" indent="0" algn="r">
                    <a:lnSpc>
                      <a:spcPts val="1225"/>
                    </a:lnSpc>
                    <a:spcBef>
                      <a:spcPct val="0"/>
                    </a:spcBef>
                  </a:pPr>
                  <a:r>
                    <a:rPr lang="en-US" sz="950" u="none" strike="noStrike" dirty="0">
                      <a:solidFill>
                        <a:srgbClr val="13544E"/>
                      </a:solidFill>
                      <a:latin typeface="Inter"/>
                    </a:rPr>
                    <a:t>- 7:00 PM</a:t>
                  </a:r>
                </a:p>
              </p:txBody>
            </p:sp>
          </p:grpSp>
        </p:grpSp>
        <p:grpSp>
          <p:nvGrpSpPr>
            <p:cNvPr id="65" name="Group 64">
              <a:extLst>
                <a:ext uri="{FF2B5EF4-FFF2-40B4-BE49-F238E27FC236}">
                  <a16:creationId xmlns:a16="http://schemas.microsoft.com/office/drawing/2014/main" id="{DBA47181-3BB2-0DFA-29DF-1DC0C4431636}"/>
                </a:ext>
              </a:extLst>
            </p:cNvPr>
            <p:cNvGrpSpPr/>
            <p:nvPr/>
          </p:nvGrpSpPr>
          <p:grpSpPr>
            <a:xfrm>
              <a:off x="2015667" y="5438041"/>
              <a:ext cx="4788333" cy="2513521"/>
              <a:chOff x="2015667" y="5438041"/>
              <a:chExt cx="4788333" cy="2513521"/>
            </a:xfrm>
          </p:grpSpPr>
          <p:sp>
            <p:nvSpPr>
              <p:cNvPr id="12" name="TextBox 12"/>
              <p:cNvSpPr txBox="1"/>
              <p:nvPr/>
            </p:nvSpPr>
            <p:spPr>
              <a:xfrm rot="-5400000">
                <a:off x="1159326" y="6570035"/>
                <a:ext cx="1962216" cy="249533"/>
              </a:xfrm>
              <a:prstGeom prst="rect">
                <a:avLst/>
              </a:prstGeom>
            </p:spPr>
            <p:txBody>
              <a:bodyPr lIns="0" tIns="0" rIns="0" bIns="0" rtlCol="0" anchor="t">
                <a:spAutoFit/>
              </a:bodyPr>
              <a:lstStyle/>
              <a:p>
                <a:pPr algn="ctr">
                  <a:lnSpc>
                    <a:spcPts val="1903"/>
                  </a:lnSpc>
                </a:pPr>
                <a:r>
                  <a:rPr lang="en-US" sz="1599" b="1" dirty="0">
                    <a:solidFill>
                      <a:srgbClr val="13544E"/>
                    </a:solidFill>
                    <a:latin typeface="Inter" panose="02000503000000020004" pitchFamily="2" charset="0"/>
                  </a:rPr>
                  <a:t>MAIN CONTENT</a:t>
                </a:r>
              </a:p>
            </p:txBody>
          </p:sp>
          <p:grpSp>
            <p:nvGrpSpPr>
              <p:cNvPr id="56" name="Group 55">
                <a:extLst>
                  <a:ext uri="{FF2B5EF4-FFF2-40B4-BE49-F238E27FC236}">
                    <a16:creationId xmlns:a16="http://schemas.microsoft.com/office/drawing/2014/main" id="{2F472C25-A7E9-CB8D-8073-B5384A76F97A}"/>
                  </a:ext>
                </a:extLst>
              </p:cNvPr>
              <p:cNvGrpSpPr/>
              <p:nvPr/>
            </p:nvGrpSpPr>
            <p:grpSpPr>
              <a:xfrm>
                <a:off x="3030205" y="5438041"/>
                <a:ext cx="3773795" cy="566025"/>
                <a:chOff x="3030205" y="5425068"/>
                <a:chExt cx="3773795" cy="566025"/>
              </a:xfrm>
            </p:grpSpPr>
            <p:sp>
              <p:nvSpPr>
                <p:cNvPr id="23" name="TextBox 23"/>
                <p:cNvSpPr txBox="1"/>
                <p:nvPr/>
              </p:nvSpPr>
              <p:spPr>
                <a:xfrm>
                  <a:off x="6026117" y="5425068"/>
                  <a:ext cx="777883" cy="217011"/>
                </a:xfrm>
                <a:prstGeom prst="rect">
                  <a:avLst/>
                </a:prstGeom>
              </p:spPr>
              <p:txBody>
                <a:bodyPr lIns="0" tIns="0" rIns="0" bIns="0" rtlCol="0" anchor="t">
                  <a:spAutoFit/>
                </a:bodyPr>
                <a:lstStyle/>
                <a:p>
                  <a:pPr marL="0" lvl="0" indent="0" algn="r">
                    <a:lnSpc>
                      <a:spcPts val="1819"/>
                    </a:lnSpc>
                    <a:spcBef>
                      <a:spcPct val="0"/>
                    </a:spcBef>
                  </a:pPr>
                  <a:r>
                    <a:rPr lang="en-US" sz="1299" b="1" u="none" strike="noStrike" dirty="0">
                      <a:solidFill>
                        <a:srgbClr val="13544E"/>
                      </a:solidFill>
                      <a:latin typeface="Inter" panose="02000503000000020004" pitchFamily="2" charset="0"/>
                    </a:rPr>
                    <a:t>60 MINS</a:t>
                  </a:r>
                </a:p>
              </p:txBody>
            </p:sp>
            <p:sp>
              <p:nvSpPr>
                <p:cNvPr id="24" name="TextBox 24"/>
                <p:cNvSpPr txBox="1"/>
                <p:nvPr/>
              </p:nvSpPr>
              <p:spPr>
                <a:xfrm>
                  <a:off x="3030205" y="5470433"/>
                  <a:ext cx="2824976" cy="166712"/>
                </a:xfrm>
                <a:prstGeom prst="rect">
                  <a:avLst/>
                </a:prstGeom>
              </p:spPr>
              <p:txBody>
                <a:bodyPr lIns="0" tIns="0" rIns="0" bIns="0" rtlCol="0" anchor="t">
                  <a:spAutoFit/>
                </a:bodyPr>
                <a:lstStyle/>
                <a:p>
                  <a:pPr marL="0" lvl="0" indent="0" algn="l">
                    <a:lnSpc>
                      <a:spcPts val="1299"/>
                    </a:lnSpc>
                    <a:spcBef>
                      <a:spcPct val="0"/>
                    </a:spcBef>
                  </a:pPr>
                  <a:r>
                    <a:rPr lang="en-US" sz="1299" b="1" u="none" strike="noStrike" dirty="0">
                      <a:solidFill>
                        <a:srgbClr val="13544E"/>
                      </a:solidFill>
                      <a:latin typeface="Inter" panose="02000503000000020004" pitchFamily="2" charset="0"/>
                    </a:rPr>
                    <a:t>Basics of Storyboarding</a:t>
                  </a:r>
                </a:p>
              </p:txBody>
            </p:sp>
            <p:sp>
              <p:nvSpPr>
                <p:cNvPr id="25" name="TextBox 25"/>
                <p:cNvSpPr txBox="1"/>
                <p:nvPr/>
              </p:nvSpPr>
              <p:spPr>
                <a:xfrm>
                  <a:off x="3030205" y="5690305"/>
                  <a:ext cx="2522530" cy="300788"/>
                </a:xfrm>
                <a:prstGeom prst="rect">
                  <a:avLst/>
                </a:prstGeom>
              </p:spPr>
              <p:txBody>
                <a:bodyPr lIns="0" tIns="0" rIns="0" bIns="0" rtlCol="0" anchor="t">
                  <a:spAutoFit/>
                </a:bodyPr>
                <a:lstStyle/>
                <a:p>
                  <a:pPr marL="0" lvl="0" indent="0" algn="l">
                    <a:lnSpc>
                      <a:spcPts val="1225"/>
                    </a:lnSpc>
                    <a:spcBef>
                      <a:spcPct val="0"/>
                    </a:spcBef>
                  </a:pPr>
                  <a:r>
                    <a:rPr lang="en-US" sz="950" u="none" strike="noStrike" dirty="0">
                      <a:solidFill>
                        <a:srgbClr val="13544E"/>
                      </a:solidFill>
                      <a:latin typeface="Inter"/>
                    </a:rPr>
                    <a:t>Learn the art of visual storytelling by translating a script into storyboards</a:t>
                  </a:r>
                </a:p>
              </p:txBody>
            </p:sp>
            <p:sp>
              <p:nvSpPr>
                <p:cNvPr id="26" name="TextBox 26"/>
                <p:cNvSpPr txBox="1"/>
                <p:nvPr/>
              </p:nvSpPr>
              <p:spPr>
                <a:xfrm>
                  <a:off x="6163350" y="5690305"/>
                  <a:ext cx="640650" cy="300788"/>
                </a:xfrm>
                <a:prstGeom prst="rect">
                  <a:avLst/>
                </a:prstGeom>
              </p:spPr>
              <p:txBody>
                <a:bodyPr lIns="0" tIns="0" rIns="0" bIns="0" rtlCol="0" anchor="t">
                  <a:spAutoFit/>
                </a:bodyPr>
                <a:lstStyle/>
                <a:p>
                  <a:pPr marL="0" lvl="0" indent="0" algn="r">
                    <a:lnSpc>
                      <a:spcPts val="1225"/>
                    </a:lnSpc>
                    <a:spcBef>
                      <a:spcPct val="0"/>
                    </a:spcBef>
                  </a:pPr>
                  <a:r>
                    <a:rPr lang="en-US" sz="950" u="none" strike="noStrike" dirty="0">
                      <a:solidFill>
                        <a:srgbClr val="13544E"/>
                      </a:solidFill>
                      <a:latin typeface="Inter"/>
                    </a:rPr>
                    <a:t>2:35 PM </a:t>
                  </a:r>
                </a:p>
                <a:p>
                  <a:pPr marL="0" lvl="0" indent="0" algn="r">
                    <a:lnSpc>
                      <a:spcPts val="1225"/>
                    </a:lnSpc>
                    <a:spcBef>
                      <a:spcPct val="0"/>
                    </a:spcBef>
                  </a:pPr>
                  <a:r>
                    <a:rPr lang="en-US" sz="950" u="none" strike="noStrike" dirty="0">
                      <a:solidFill>
                        <a:srgbClr val="13544E"/>
                      </a:solidFill>
                      <a:latin typeface="Inter"/>
                    </a:rPr>
                    <a:t>- 3:35 PM</a:t>
                  </a:r>
                </a:p>
              </p:txBody>
            </p:sp>
          </p:grpSp>
          <p:grpSp>
            <p:nvGrpSpPr>
              <p:cNvPr id="57" name="Group 56">
                <a:extLst>
                  <a:ext uri="{FF2B5EF4-FFF2-40B4-BE49-F238E27FC236}">
                    <a16:creationId xmlns:a16="http://schemas.microsoft.com/office/drawing/2014/main" id="{587875FF-34B8-BA46-69E6-A0490135F82B}"/>
                  </a:ext>
                </a:extLst>
              </p:cNvPr>
              <p:cNvGrpSpPr/>
              <p:nvPr/>
            </p:nvGrpSpPr>
            <p:grpSpPr>
              <a:xfrm>
                <a:off x="3030205" y="6411790"/>
                <a:ext cx="3773795" cy="566024"/>
                <a:chOff x="3030205" y="6401075"/>
                <a:chExt cx="3773795" cy="566024"/>
              </a:xfrm>
            </p:grpSpPr>
            <p:sp>
              <p:nvSpPr>
                <p:cNvPr id="27" name="TextBox 27"/>
                <p:cNvSpPr txBox="1"/>
                <p:nvPr/>
              </p:nvSpPr>
              <p:spPr>
                <a:xfrm>
                  <a:off x="6026117" y="6401075"/>
                  <a:ext cx="777883" cy="217011"/>
                </a:xfrm>
                <a:prstGeom prst="rect">
                  <a:avLst/>
                </a:prstGeom>
              </p:spPr>
              <p:txBody>
                <a:bodyPr lIns="0" tIns="0" rIns="0" bIns="0" rtlCol="0" anchor="t">
                  <a:spAutoFit/>
                </a:bodyPr>
                <a:lstStyle/>
                <a:p>
                  <a:pPr marL="0" lvl="0" indent="0" algn="r">
                    <a:lnSpc>
                      <a:spcPts val="1819"/>
                    </a:lnSpc>
                    <a:spcBef>
                      <a:spcPct val="0"/>
                    </a:spcBef>
                  </a:pPr>
                  <a:r>
                    <a:rPr lang="en-US" sz="1299" b="1" u="none" strike="noStrike" dirty="0">
                      <a:solidFill>
                        <a:srgbClr val="13544E"/>
                      </a:solidFill>
                      <a:latin typeface="Inter" panose="02000503000000020004" pitchFamily="2" charset="0"/>
                    </a:rPr>
                    <a:t>90 MINS</a:t>
                  </a:r>
                </a:p>
              </p:txBody>
            </p:sp>
            <p:sp>
              <p:nvSpPr>
                <p:cNvPr id="28" name="TextBox 28"/>
                <p:cNvSpPr txBox="1"/>
                <p:nvPr/>
              </p:nvSpPr>
              <p:spPr>
                <a:xfrm>
                  <a:off x="3030205" y="6446439"/>
                  <a:ext cx="2824976" cy="166712"/>
                </a:xfrm>
                <a:prstGeom prst="rect">
                  <a:avLst/>
                </a:prstGeom>
              </p:spPr>
              <p:txBody>
                <a:bodyPr lIns="0" tIns="0" rIns="0" bIns="0" rtlCol="0" anchor="t">
                  <a:spAutoFit/>
                </a:bodyPr>
                <a:lstStyle/>
                <a:p>
                  <a:pPr marL="0" lvl="0" indent="0" algn="l">
                    <a:lnSpc>
                      <a:spcPts val="1299"/>
                    </a:lnSpc>
                    <a:spcBef>
                      <a:spcPct val="0"/>
                    </a:spcBef>
                  </a:pPr>
                  <a:r>
                    <a:rPr lang="en-US" sz="1299" b="1" u="none" strike="noStrike" dirty="0">
                      <a:solidFill>
                        <a:srgbClr val="13544E"/>
                      </a:solidFill>
                      <a:latin typeface="Inter" panose="02000503000000020004" pitchFamily="2" charset="0"/>
                    </a:rPr>
                    <a:t>Lights, Camera, Action!</a:t>
                  </a:r>
                </a:p>
              </p:txBody>
            </p:sp>
            <p:sp>
              <p:nvSpPr>
                <p:cNvPr id="29" name="TextBox 29"/>
                <p:cNvSpPr txBox="1"/>
                <p:nvPr/>
              </p:nvSpPr>
              <p:spPr>
                <a:xfrm>
                  <a:off x="3030205" y="6666311"/>
                  <a:ext cx="2522530" cy="300788"/>
                </a:xfrm>
                <a:prstGeom prst="rect">
                  <a:avLst/>
                </a:prstGeom>
              </p:spPr>
              <p:txBody>
                <a:bodyPr lIns="0" tIns="0" rIns="0" bIns="0" rtlCol="0" anchor="t">
                  <a:spAutoFit/>
                </a:bodyPr>
                <a:lstStyle/>
                <a:p>
                  <a:pPr marL="0" lvl="0" indent="0" algn="l">
                    <a:lnSpc>
                      <a:spcPts val="1225"/>
                    </a:lnSpc>
                    <a:spcBef>
                      <a:spcPct val="0"/>
                    </a:spcBef>
                  </a:pPr>
                  <a:r>
                    <a:rPr lang="en-US" sz="950" u="none" strike="noStrike" dirty="0">
                      <a:solidFill>
                        <a:srgbClr val="13544E"/>
                      </a:solidFill>
                      <a:latin typeface="Inter"/>
                    </a:rPr>
                    <a:t>Hands-on session covering camera usage, framing, and capturing dynamic scenes</a:t>
                  </a:r>
                </a:p>
              </p:txBody>
            </p:sp>
            <p:sp>
              <p:nvSpPr>
                <p:cNvPr id="30" name="TextBox 30"/>
                <p:cNvSpPr txBox="1"/>
                <p:nvPr/>
              </p:nvSpPr>
              <p:spPr>
                <a:xfrm>
                  <a:off x="6137263" y="6666311"/>
                  <a:ext cx="666737" cy="300788"/>
                </a:xfrm>
                <a:prstGeom prst="rect">
                  <a:avLst/>
                </a:prstGeom>
              </p:spPr>
              <p:txBody>
                <a:bodyPr lIns="0" tIns="0" rIns="0" bIns="0" rtlCol="0" anchor="t">
                  <a:spAutoFit/>
                </a:bodyPr>
                <a:lstStyle/>
                <a:p>
                  <a:pPr marL="0" lvl="0" indent="0" algn="r">
                    <a:lnSpc>
                      <a:spcPts val="1225"/>
                    </a:lnSpc>
                    <a:spcBef>
                      <a:spcPct val="0"/>
                    </a:spcBef>
                  </a:pPr>
                  <a:r>
                    <a:rPr lang="en-US" sz="950" u="none" strike="noStrike" dirty="0">
                      <a:solidFill>
                        <a:srgbClr val="13544E"/>
                      </a:solidFill>
                      <a:latin typeface="Inter"/>
                    </a:rPr>
                    <a:t>3:35 PM </a:t>
                  </a:r>
                </a:p>
                <a:p>
                  <a:pPr marL="0" lvl="0" indent="0" algn="r">
                    <a:lnSpc>
                      <a:spcPts val="1225"/>
                    </a:lnSpc>
                    <a:spcBef>
                      <a:spcPct val="0"/>
                    </a:spcBef>
                  </a:pPr>
                  <a:r>
                    <a:rPr lang="en-US" sz="950" u="none" strike="noStrike" dirty="0">
                      <a:solidFill>
                        <a:srgbClr val="13544E"/>
                      </a:solidFill>
                      <a:latin typeface="Inter"/>
                    </a:rPr>
                    <a:t>- 5:05 PM</a:t>
                  </a:r>
                </a:p>
              </p:txBody>
            </p:sp>
          </p:grpSp>
          <p:grpSp>
            <p:nvGrpSpPr>
              <p:cNvPr id="58" name="Group 57">
                <a:extLst>
                  <a:ext uri="{FF2B5EF4-FFF2-40B4-BE49-F238E27FC236}">
                    <a16:creationId xmlns:a16="http://schemas.microsoft.com/office/drawing/2014/main" id="{A6507B82-57C9-EF34-011E-21D9CCED2308}"/>
                  </a:ext>
                </a:extLst>
              </p:cNvPr>
              <p:cNvGrpSpPr/>
              <p:nvPr/>
            </p:nvGrpSpPr>
            <p:grpSpPr>
              <a:xfrm>
                <a:off x="3030205" y="7385538"/>
                <a:ext cx="3773795" cy="566024"/>
                <a:chOff x="3030205" y="7377080"/>
                <a:chExt cx="3773795" cy="566024"/>
              </a:xfrm>
            </p:grpSpPr>
            <p:sp>
              <p:nvSpPr>
                <p:cNvPr id="31" name="TextBox 31"/>
                <p:cNvSpPr txBox="1"/>
                <p:nvPr/>
              </p:nvSpPr>
              <p:spPr>
                <a:xfrm>
                  <a:off x="6026117" y="7377080"/>
                  <a:ext cx="777883" cy="217011"/>
                </a:xfrm>
                <a:prstGeom prst="rect">
                  <a:avLst/>
                </a:prstGeom>
              </p:spPr>
              <p:txBody>
                <a:bodyPr lIns="0" tIns="0" rIns="0" bIns="0" rtlCol="0" anchor="t">
                  <a:spAutoFit/>
                </a:bodyPr>
                <a:lstStyle/>
                <a:p>
                  <a:pPr marL="0" lvl="0" indent="0" algn="r">
                    <a:lnSpc>
                      <a:spcPts val="1819"/>
                    </a:lnSpc>
                    <a:spcBef>
                      <a:spcPct val="0"/>
                    </a:spcBef>
                  </a:pPr>
                  <a:r>
                    <a:rPr lang="en-US" sz="1299" b="1" u="none" strike="noStrike" dirty="0">
                      <a:solidFill>
                        <a:srgbClr val="13544E"/>
                      </a:solidFill>
                      <a:latin typeface="Inter" panose="02000503000000020004" pitchFamily="2" charset="0"/>
                    </a:rPr>
                    <a:t>75 MINS</a:t>
                  </a:r>
                </a:p>
              </p:txBody>
            </p:sp>
            <p:sp>
              <p:nvSpPr>
                <p:cNvPr id="32" name="TextBox 32"/>
                <p:cNvSpPr txBox="1"/>
                <p:nvPr/>
              </p:nvSpPr>
              <p:spPr>
                <a:xfrm>
                  <a:off x="3030205" y="7422446"/>
                  <a:ext cx="2824976" cy="166712"/>
                </a:xfrm>
                <a:prstGeom prst="rect">
                  <a:avLst/>
                </a:prstGeom>
              </p:spPr>
              <p:txBody>
                <a:bodyPr lIns="0" tIns="0" rIns="0" bIns="0" rtlCol="0" anchor="t">
                  <a:spAutoFit/>
                </a:bodyPr>
                <a:lstStyle/>
                <a:p>
                  <a:pPr marL="0" lvl="0" indent="0" algn="l">
                    <a:lnSpc>
                      <a:spcPts val="1299"/>
                    </a:lnSpc>
                    <a:spcBef>
                      <a:spcPct val="0"/>
                    </a:spcBef>
                  </a:pPr>
                  <a:r>
                    <a:rPr lang="en-US" sz="1299" b="1" u="none" strike="noStrike" dirty="0">
                      <a:solidFill>
                        <a:srgbClr val="13544E"/>
                      </a:solidFill>
                      <a:latin typeface="Inter" panose="02000503000000020004" pitchFamily="2" charset="0"/>
                    </a:rPr>
                    <a:t>Editing Essentials</a:t>
                  </a:r>
                </a:p>
              </p:txBody>
            </p:sp>
            <p:sp>
              <p:nvSpPr>
                <p:cNvPr id="33" name="TextBox 33"/>
                <p:cNvSpPr txBox="1"/>
                <p:nvPr/>
              </p:nvSpPr>
              <p:spPr>
                <a:xfrm>
                  <a:off x="3030205" y="7642316"/>
                  <a:ext cx="2522530" cy="300788"/>
                </a:xfrm>
                <a:prstGeom prst="rect">
                  <a:avLst/>
                </a:prstGeom>
              </p:spPr>
              <p:txBody>
                <a:bodyPr lIns="0" tIns="0" rIns="0" bIns="0" rtlCol="0" anchor="t">
                  <a:spAutoFit/>
                </a:bodyPr>
                <a:lstStyle/>
                <a:p>
                  <a:pPr marL="0" lvl="0" indent="0" algn="l">
                    <a:lnSpc>
                      <a:spcPts val="1225"/>
                    </a:lnSpc>
                    <a:spcBef>
                      <a:spcPct val="0"/>
                    </a:spcBef>
                  </a:pPr>
                  <a:r>
                    <a:rPr lang="en-US" sz="950" u="none" strike="noStrike" dirty="0">
                      <a:solidFill>
                        <a:srgbClr val="13544E"/>
                      </a:solidFill>
                      <a:latin typeface="Inter"/>
                    </a:rPr>
                    <a:t>Dive into the world of editing, mastering </a:t>
                  </a:r>
                </a:p>
                <a:p>
                  <a:pPr marL="0" lvl="0" indent="0" algn="l">
                    <a:lnSpc>
                      <a:spcPts val="1225"/>
                    </a:lnSpc>
                    <a:spcBef>
                      <a:spcPct val="0"/>
                    </a:spcBef>
                  </a:pPr>
                  <a:r>
                    <a:rPr lang="en-US" sz="950" u="none" strike="noStrike" dirty="0">
                      <a:solidFill>
                        <a:srgbClr val="13544E"/>
                      </a:solidFill>
                      <a:latin typeface="Inter"/>
                    </a:rPr>
                    <a:t>the basics to enhance your films</a:t>
                  </a:r>
                </a:p>
              </p:txBody>
            </p:sp>
            <p:sp>
              <p:nvSpPr>
                <p:cNvPr id="34" name="TextBox 34"/>
                <p:cNvSpPr txBox="1"/>
                <p:nvPr/>
              </p:nvSpPr>
              <p:spPr>
                <a:xfrm>
                  <a:off x="6137263" y="7642316"/>
                  <a:ext cx="666737" cy="300788"/>
                </a:xfrm>
                <a:prstGeom prst="rect">
                  <a:avLst/>
                </a:prstGeom>
              </p:spPr>
              <p:txBody>
                <a:bodyPr lIns="0" tIns="0" rIns="0" bIns="0" rtlCol="0" anchor="t">
                  <a:spAutoFit/>
                </a:bodyPr>
                <a:lstStyle/>
                <a:p>
                  <a:pPr marL="0" lvl="0" indent="0" algn="r">
                    <a:lnSpc>
                      <a:spcPts val="1225"/>
                    </a:lnSpc>
                    <a:spcBef>
                      <a:spcPct val="0"/>
                    </a:spcBef>
                  </a:pPr>
                  <a:r>
                    <a:rPr lang="en-US" sz="950" u="none" strike="noStrike" dirty="0">
                      <a:solidFill>
                        <a:srgbClr val="13544E"/>
                      </a:solidFill>
                      <a:latin typeface="Inter"/>
                    </a:rPr>
                    <a:t>5:05 PM </a:t>
                  </a:r>
                </a:p>
                <a:p>
                  <a:pPr marL="0" lvl="0" indent="0" algn="r">
                    <a:lnSpc>
                      <a:spcPts val="1225"/>
                    </a:lnSpc>
                    <a:spcBef>
                      <a:spcPct val="0"/>
                    </a:spcBef>
                  </a:pPr>
                  <a:r>
                    <a:rPr lang="en-US" sz="950" u="none" strike="noStrike" dirty="0">
                      <a:solidFill>
                        <a:srgbClr val="13544E"/>
                      </a:solidFill>
                      <a:latin typeface="Inter"/>
                    </a:rPr>
                    <a:t>- 6:20 PM</a:t>
                  </a:r>
                </a:p>
              </p:txBody>
            </p:sp>
          </p:grpSp>
        </p:grpSp>
        <p:grpSp>
          <p:nvGrpSpPr>
            <p:cNvPr id="64" name="Group 63">
              <a:extLst>
                <a:ext uri="{FF2B5EF4-FFF2-40B4-BE49-F238E27FC236}">
                  <a16:creationId xmlns:a16="http://schemas.microsoft.com/office/drawing/2014/main" id="{66F4580A-E37D-AF44-F85F-FF3208C3687C}"/>
                </a:ext>
              </a:extLst>
            </p:cNvPr>
            <p:cNvGrpSpPr/>
            <p:nvPr/>
          </p:nvGrpSpPr>
          <p:grpSpPr>
            <a:xfrm>
              <a:off x="2015667" y="3084326"/>
              <a:ext cx="4788333" cy="1539019"/>
              <a:chOff x="2015667" y="3084326"/>
              <a:chExt cx="4788333" cy="1539019"/>
            </a:xfrm>
          </p:grpSpPr>
          <p:sp>
            <p:nvSpPr>
              <p:cNvPr id="11" name="TextBox 11"/>
              <p:cNvSpPr txBox="1"/>
              <p:nvPr/>
            </p:nvSpPr>
            <p:spPr>
              <a:xfrm rot="-5400000">
                <a:off x="1623207" y="3729070"/>
                <a:ext cx="1034453" cy="249533"/>
              </a:xfrm>
              <a:prstGeom prst="rect">
                <a:avLst/>
              </a:prstGeom>
            </p:spPr>
            <p:txBody>
              <a:bodyPr lIns="0" tIns="0" rIns="0" bIns="0" rtlCol="0" anchor="t">
                <a:spAutoFit/>
              </a:bodyPr>
              <a:lstStyle/>
              <a:p>
                <a:pPr algn="ctr">
                  <a:lnSpc>
                    <a:spcPts val="1903"/>
                  </a:lnSpc>
                </a:pPr>
                <a:r>
                  <a:rPr lang="en-US" sz="1599" b="1" dirty="0">
                    <a:solidFill>
                      <a:srgbClr val="13544E"/>
                    </a:solidFill>
                    <a:latin typeface="Inter" panose="02000503000000020004" pitchFamily="2" charset="0"/>
                  </a:rPr>
                  <a:t>OPEN</a:t>
                </a:r>
              </a:p>
            </p:txBody>
          </p:sp>
          <p:grpSp>
            <p:nvGrpSpPr>
              <p:cNvPr id="55" name="Group 54">
                <a:extLst>
                  <a:ext uri="{FF2B5EF4-FFF2-40B4-BE49-F238E27FC236}">
                    <a16:creationId xmlns:a16="http://schemas.microsoft.com/office/drawing/2014/main" id="{EA9A928F-9E09-4279-65A5-193E4A6AC820}"/>
                  </a:ext>
                </a:extLst>
              </p:cNvPr>
              <p:cNvGrpSpPr/>
              <p:nvPr/>
            </p:nvGrpSpPr>
            <p:grpSpPr>
              <a:xfrm>
                <a:off x="3030205" y="4057321"/>
                <a:ext cx="3773795" cy="566024"/>
                <a:chOff x="3030205" y="4048112"/>
                <a:chExt cx="3773795" cy="566024"/>
              </a:xfrm>
            </p:grpSpPr>
            <p:sp>
              <p:nvSpPr>
                <p:cNvPr id="15" name="TextBox 15"/>
                <p:cNvSpPr txBox="1"/>
                <p:nvPr/>
              </p:nvSpPr>
              <p:spPr>
                <a:xfrm>
                  <a:off x="6026117" y="4048112"/>
                  <a:ext cx="777883" cy="217011"/>
                </a:xfrm>
                <a:prstGeom prst="rect">
                  <a:avLst/>
                </a:prstGeom>
              </p:spPr>
              <p:txBody>
                <a:bodyPr lIns="0" tIns="0" rIns="0" bIns="0" rtlCol="0" anchor="t">
                  <a:spAutoFit/>
                </a:bodyPr>
                <a:lstStyle/>
                <a:p>
                  <a:pPr marL="0" lvl="0" indent="0" algn="r">
                    <a:lnSpc>
                      <a:spcPts val="1819"/>
                    </a:lnSpc>
                    <a:spcBef>
                      <a:spcPct val="0"/>
                    </a:spcBef>
                  </a:pPr>
                  <a:r>
                    <a:rPr lang="en-US" sz="1299" b="1" u="none" strike="noStrike" dirty="0">
                      <a:solidFill>
                        <a:srgbClr val="13544E"/>
                      </a:solidFill>
                      <a:latin typeface="Inter" panose="02000503000000020004" pitchFamily="2" charset="0"/>
                    </a:rPr>
                    <a:t>20 MINS</a:t>
                  </a:r>
                </a:p>
              </p:txBody>
            </p:sp>
            <p:sp>
              <p:nvSpPr>
                <p:cNvPr id="16" name="TextBox 16"/>
                <p:cNvSpPr txBox="1"/>
                <p:nvPr/>
              </p:nvSpPr>
              <p:spPr>
                <a:xfrm>
                  <a:off x="3030205" y="4093477"/>
                  <a:ext cx="2824976" cy="166712"/>
                </a:xfrm>
                <a:prstGeom prst="rect">
                  <a:avLst/>
                </a:prstGeom>
              </p:spPr>
              <p:txBody>
                <a:bodyPr lIns="0" tIns="0" rIns="0" bIns="0" rtlCol="0" anchor="t">
                  <a:spAutoFit/>
                </a:bodyPr>
                <a:lstStyle/>
                <a:p>
                  <a:pPr marL="0" lvl="0" indent="0" algn="l">
                    <a:lnSpc>
                      <a:spcPts val="1299"/>
                    </a:lnSpc>
                    <a:spcBef>
                      <a:spcPct val="0"/>
                    </a:spcBef>
                  </a:pPr>
                  <a:r>
                    <a:rPr lang="en-US" sz="1299" b="1" u="none" strike="noStrike" dirty="0">
                      <a:solidFill>
                        <a:srgbClr val="13544E"/>
                      </a:solidFill>
                      <a:latin typeface="Inter" panose="02000503000000020004" pitchFamily="2" charset="0"/>
                    </a:rPr>
                    <a:t>Icebreaker: Filmmaking Bingo</a:t>
                  </a:r>
                </a:p>
              </p:txBody>
            </p:sp>
            <p:sp>
              <p:nvSpPr>
                <p:cNvPr id="17" name="TextBox 17"/>
                <p:cNvSpPr txBox="1"/>
                <p:nvPr/>
              </p:nvSpPr>
              <p:spPr>
                <a:xfrm>
                  <a:off x="3030205" y="4313348"/>
                  <a:ext cx="2522530" cy="300788"/>
                </a:xfrm>
                <a:prstGeom prst="rect">
                  <a:avLst/>
                </a:prstGeom>
              </p:spPr>
              <p:txBody>
                <a:bodyPr lIns="0" tIns="0" rIns="0" bIns="0" rtlCol="0" anchor="t">
                  <a:spAutoFit/>
                </a:bodyPr>
                <a:lstStyle/>
                <a:p>
                  <a:pPr>
                    <a:lnSpc>
                      <a:spcPts val="1225"/>
                    </a:lnSpc>
                  </a:pPr>
                  <a:r>
                    <a:rPr lang="en-US" sz="950" dirty="0">
                      <a:solidFill>
                        <a:srgbClr val="13544E"/>
                      </a:solidFill>
                      <a:latin typeface="Inter"/>
                    </a:rPr>
                    <a:t>Break the ice and ignite creativity with </a:t>
                  </a:r>
                </a:p>
                <a:p>
                  <a:pPr>
                    <a:lnSpc>
                      <a:spcPts val="1225"/>
                    </a:lnSpc>
                  </a:pPr>
                  <a:r>
                    <a:rPr lang="en-US" sz="950" dirty="0">
                      <a:solidFill>
                        <a:srgbClr val="13544E"/>
                      </a:solidFill>
                      <a:latin typeface="Inter"/>
                    </a:rPr>
                    <a:t>a fun filmmaking-themed bingo game</a:t>
                  </a:r>
                </a:p>
              </p:txBody>
            </p:sp>
            <p:sp>
              <p:nvSpPr>
                <p:cNvPr id="18" name="TextBox 18"/>
                <p:cNvSpPr txBox="1"/>
                <p:nvPr/>
              </p:nvSpPr>
              <p:spPr>
                <a:xfrm>
                  <a:off x="6163350" y="4313348"/>
                  <a:ext cx="640650" cy="300788"/>
                </a:xfrm>
                <a:prstGeom prst="rect">
                  <a:avLst/>
                </a:prstGeom>
              </p:spPr>
              <p:txBody>
                <a:bodyPr lIns="0" tIns="0" rIns="0" bIns="0" rtlCol="0" anchor="t">
                  <a:spAutoFit/>
                </a:bodyPr>
                <a:lstStyle/>
                <a:p>
                  <a:pPr marL="0" lvl="0" indent="0" algn="r">
                    <a:lnSpc>
                      <a:spcPts val="1225"/>
                    </a:lnSpc>
                    <a:spcBef>
                      <a:spcPct val="0"/>
                    </a:spcBef>
                  </a:pPr>
                  <a:r>
                    <a:rPr lang="en-US" sz="950" u="none" strike="noStrike" dirty="0">
                      <a:solidFill>
                        <a:srgbClr val="13544E"/>
                      </a:solidFill>
                      <a:latin typeface="Inter"/>
                    </a:rPr>
                    <a:t>2:15 PM </a:t>
                  </a:r>
                </a:p>
                <a:p>
                  <a:pPr marL="0" lvl="0" indent="0" algn="r">
                    <a:lnSpc>
                      <a:spcPts val="1225"/>
                    </a:lnSpc>
                    <a:spcBef>
                      <a:spcPct val="0"/>
                    </a:spcBef>
                  </a:pPr>
                  <a:r>
                    <a:rPr lang="en-US" sz="950" u="none" strike="noStrike" dirty="0">
                      <a:solidFill>
                        <a:srgbClr val="13544E"/>
                      </a:solidFill>
                      <a:latin typeface="Inter"/>
                    </a:rPr>
                    <a:t>- 2:35 PM</a:t>
                  </a:r>
                </a:p>
              </p:txBody>
            </p:sp>
          </p:grpSp>
          <p:grpSp>
            <p:nvGrpSpPr>
              <p:cNvPr id="54" name="Group 53">
                <a:extLst>
                  <a:ext uri="{FF2B5EF4-FFF2-40B4-BE49-F238E27FC236}">
                    <a16:creationId xmlns:a16="http://schemas.microsoft.com/office/drawing/2014/main" id="{FD8DCE2E-AE1C-F9EC-18D9-B3C5473772B5}"/>
                  </a:ext>
                </a:extLst>
              </p:cNvPr>
              <p:cNvGrpSpPr/>
              <p:nvPr/>
            </p:nvGrpSpPr>
            <p:grpSpPr>
              <a:xfrm>
                <a:off x="3030205" y="3084326"/>
                <a:ext cx="3773795" cy="566024"/>
                <a:chOff x="3030205" y="3072106"/>
                <a:chExt cx="3773795" cy="566024"/>
              </a:xfrm>
            </p:grpSpPr>
            <p:sp>
              <p:nvSpPr>
                <p:cNvPr id="19" name="TextBox 19"/>
                <p:cNvSpPr txBox="1"/>
                <p:nvPr/>
              </p:nvSpPr>
              <p:spPr>
                <a:xfrm>
                  <a:off x="6026117" y="3072106"/>
                  <a:ext cx="777883" cy="217011"/>
                </a:xfrm>
                <a:prstGeom prst="rect">
                  <a:avLst/>
                </a:prstGeom>
              </p:spPr>
              <p:txBody>
                <a:bodyPr lIns="0" tIns="0" rIns="0" bIns="0" rtlCol="0" anchor="t">
                  <a:spAutoFit/>
                </a:bodyPr>
                <a:lstStyle/>
                <a:p>
                  <a:pPr marL="0" lvl="0" indent="0" algn="r">
                    <a:lnSpc>
                      <a:spcPts val="1819"/>
                    </a:lnSpc>
                    <a:spcBef>
                      <a:spcPct val="0"/>
                    </a:spcBef>
                  </a:pPr>
                  <a:r>
                    <a:rPr lang="en-US" sz="1299" b="1" dirty="0">
                      <a:solidFill>
                        <a:srgbClr val="13544E"/>
                      </a:solidFill>
                      <a:latin typeface="Inter" panose="02000503000000020004" pitchFamily="2" charset="0"/>
                    </a:rPr>
                    <a:t>15 MINS</a:t>
                  </a:r>
                </a:p>
              </p:txBody>
            </p:sp>
            <p:sp>
              <p:nvSpPr>
                <p:cNvPr id="20" name="TextBox 20"/>
                <p:cNvSpPr txBox="1"/>
                <p:nvPr/>
              </p:nvSpPr>
              <p:spPr>
                <a:xfrm>
                  <a:off x="3030205" y="3117471"/>
                  <a:ext cx="2824976" cy="166712"/>
                </a:xfrm>
                <a:prstGeom prst="rect">
                  <a:avLst/>
                </a:prstGeom>
              </p:spPr>
              <p:txBody>
                <a:bodyPr lIns="0" tIns="0" rIns="0" bIns="0" rtlCol="0" anchor="t">
                  <a:spAutoFit/>
                </a:bodyPr>
                <a:lstStyle/>
                <a:p>
                  <a:pPr>
                    <a:lnSpc>
                      <a:spcPts val="1299"/>
                    </a:lnSpc>
                  </a:pPr>
                  <a:r>
                    <a:rPr lang="en-US" sz="1299" b="1" dirty="0">
                      <a:solidFill>
                        <a:srgbClr val="13544E"/>
                      </a:solidFill>
                      <a:latin typeface="Inter" panose="02000503000000020004" pitchFamily="2" charset="0"/>
                    </a:rPr>
                    <a:t>Welcome &amp; Introduction</a:t>
                  </a:r>
                </a:p>
              </p:txBody>
            </p:sp>
            <p:sp>
              <p:nvSpPr>
                <p:cNvPr id="21" name="TextBox 21"/>
                <p:cNvSpPr txBox="1"/>
                <p:nvPr/>
              </p:nvSpPr>
              <p:spPr>
                <a:xfrm>
                  <a:off x="3030205" y="3337342"/>
                  <a:ext cx="2522530" cy="300788"/>
                </a:xfrm>
                <a:prstGeom prst="rect">
                  <a:avLst/>
                </a:prstGeom>
              </p:spPr>
              <p:txBody>
                <a:bodyPr lIns="0" tIns="0" rIns="0" bIns="0" rtlCol="0" anchor="t">
                  <a:spAutoFit/>
                </a:bodyPr>
                <a:lstStyle/>
                <a:p>
                  <a:pPr marL="0" lvl="0" indent="0" algn="l">
                    <a:lnSpc>
                      <a:spcPts val="1225"/>
                    </a:lnSpc>
                    <a:spcBef>
                      <a:spcPct val="0"/>
                    </a:spcBef>
                  </a:pPr>
                  <a:r>
                    <a:rPr lang="en-US" sz="950" u="none" strike="noStrike" dirty="0">
                      <a:solidFill>
                        <a:srgbClr val="13544E"/>
                      </a:solidFill>
                      <a:latin typeface="Inter"/>
                    </a:rPr>
                    <a:t>Get acquainted, overview of the </a:t>
                  </a:r>
                </a:p>
                <a:p>
                  <a:pPr marL="0" lvl="0" indent="0" algn="l">
                    <a:lnSpc>
                      <a:spcPts val="1225"/>
                    </a:lnSpc>
                    <a:spcBef>
                      <a:spcPct val="0"/>
                    </a:spcBef>
                  </a:pPr>
                  <a:r>
                    <a:rPr lang="en-US" sz="950" u="none" strike="noStrike" dirty="0">
                      <a:solidFill>
                        <a:srgbClr val="13544E"/>
                      </a:solidFill>
                      <a:latin typeface="Inter"/>
                    </a:rPr>
                    <a:t>workshop, and set the creative tone</a:t>
                  </a:r>
                </a:p>
              </p:txBody>
            </p:sp>
            <p:sp>
              <p:nvSpPr>
                <p:cNvPr id="22" name="TextBox 22"/>
                <p:cNvSpPr txBox="1"/>
                <p:nvPr/>
              </p:nvSpPr>
              <p:spPr>
                <a:xfrm>
                  <a:off x="6163350" y="3337342"/>
                  <a:ext cx="640650" cy="300788"/>
                </a:xfrm>
                <a:prstGeom prst="rect">
                  <a:avLst/>
                </a:prstGeom>
              </p:spPr>
              <p:txBody>
                <a:bodyPr lIns="0" tIns="0" rIns="0" bIns="0" rtlCol="0" anchor="t">
                  <a:spAutoFit/>
                </a:bodyPr>
                <a:lstStyle/>
                <a:p>
                  <a:pPr marL="0" lvl="0" indent="0" algn="r">
                    <a:lnSpc>
                      <a:spcPts val="1225"/>
                    </a:lnSpc>
                    <a:spcBef>
                      <a:spcPct val="0"/>
                    </a:spcBef>
                  </a:pPr>
                  <a:r>
                    <a:rPr lang="en-US" sz="950" u="none" strike="noStrike" dirty="0">
                      <a:solidFill>
                        <a:srgbClr val="13544E"/>
                      </a:solidFill>
                      <a:latin typeface="Inter"/>
                    </a:rPr>
                    <a:t>2:00 PM</a:t>
                  </a:r>
                </a:p>
                <a:p>
                  <a:pPr marL="0" lvl="0" indent="0" algn="r">
                    <a:lnSpc>
                      <a:spcPts val="1225"/>
                    </a:lnSpc>
                    <a:spcBef>
                      <a:spcPct val="0"/>
                    </a:spcBef>
                  </a:pPr>
                  <a:r>
                    <a:rPr lang="en-US" sz="950" u="none" strike="noStrike" dirty="0">
                      <a:solidFill>
                        <a:srgbClr val="13544E"/>
                      </a:solidFill>
                      <a:latin typeface="Inter"/>
                    </a:rPr>
                    <a:t>- 2:15 PM</a:t>
                  </a:r>
                </a:p>
              </p:txBody>
            </p:sp>
          </p:grpSp>
        </p:grpSp>
        <p:grpSp>
          <p:nvGrpSpPr>
            <p:cNvPr id="63" name="Group 62">
              <a:extLst>
                <a:ext uri="{FF2B5EF4-FFF2-40B4-BE49-F238E27FC236}">
                  <a16:creationId xmlns:a16="http://schemas.microsoft.com/office/drawing/2014/main" id="{F1DA1AAA-EC79-4B44-8012-BE5578EF3BA5}"/>
                </a:ext>
              </a:extLst>
            </p:cNvPr>
            <p:cNvGrpSpPr/>
            <p:nvPr/>
          </p:nvGrpSpPr>
          <p:grpSpPr>
            <a:xfrm>
              <a:off x="632661" y="2726669"/>
              <a:ext cx="679673" cy="7193250"/>
              <a:chOff x="632661" y="2726669"/>
              <a:chExt cx="679673" cy="7193250"/>
            </a:xfrm>
          </p:grpSpPr>
          <p:sp>
            <p:nvSpPr>
              <p:cNvPr id="44" name="TextBox 44"/>
              <p:cNvSpPr txBox="1"/>
              <p:nvPr/>
            </p:nvSpPr>
            <p:spPr>
              <a:xfrm rot="-5400000">
                <a:off x="-599756" y="8007829"/>
                <a:ext cx="3144507" cy="679673"/>
              </a:xfrm>
              <a:prstGeom prst="rect">
                <a:avLst/>
              </a:prstGeom>
            </p:spPr>
            <p:txBody>
              <a:bodyPr lIns="0" tIns="0" rIns="0" bIns="0" rtlCol="0" anchor="t">
                <a:spAutoFit/>
              </a:bodyPr>
              <a:lstStyle/>
              <a:p>
                <a:pPr marL="0" lvl="0" indent="0" algn="r">
                  <a:lnSpc>
                    <a:spcPts val="5325"/>
                  </a:lnSpc>
                </a:pPr>
                <a:r>
                  <a:rPr lang="en-US" sz="5350" b="1" dirty="0">
                    <a:solidFill>
                      <a:srgbClr val="13544E"/>
                    </a:solidFill>
                    <a:latin typeface="Inter" panose="02000503000000020004" pitchFamily="2" charset="0"/>
                  </a:rPr>
                  <a:t>Schedule</a:t>
                </a:r>
              </a:p>
            </p:txBody>
          </p:sp>
          <p:grpSp>
            <p:nvGrpSpPr>
              <p:cNvPr id="48" name="Group 47">
                <a:extLst>
                  <a:ext uri="{FF2B5EF4-FFF2-40B4-BE49-F238E27FC236}">
                    <a16:creationId xmlns:a16="http://schemas.microsoft.com/office/drawing/2014/main" id="{DE069070-CF29-4BA6-B3B3-48767843CD9C}"/>
                  </a:ext>
                </a:extLst>
              </p:cNvPr>
              <p:cNvGrpSpPr/>
              <p:nvPr/>
            </p:nvGrpSpPr>
            <p:grpSpPr>
              <a:xfrm>
                <a:off x="646388" y="2726669"/>
                <a:ext cx="521331" cy="3685135"/>
                <a:chOff x="646388" y="2726669"/>
                <a:chExt cx="521331" cy="3685135"/>
              </a:xfrm>
            </p:grpSpPr>
            <p:sp>
              <p:nvSpPr>
                <p:cNvPr id="46" name="TextBox 46"/>
                <p:cNvSpPr txBox="1"/>
                <p:nvPr/>
              </p:nvSpPr>
              <p:spPr>
                <a:xfrm rot="16200000">
                  <a:off x="145093" y="3227964"/>
                  <a:ext cx="1154598" cy="152008"/>
                </a:xfrm>
                <a:prstGeom prst="rect">
                  <a:avLst/>
                </a:prstGeom>
              </p:spPr>
              <p:txBody>
                <a:bodyPr lIns="0" tIns="0" rIns="0" bIns="0" rtlCol="0" anchor="t">
                  <a:spAutoFit/>
                </a:bodyPr>
                <a:lstStyle/>
                <a:p>
                  <a:pPr>
                    <a:lnSpc>
                      <a:spcPts val="1330"/>
                    </a:lnSpc>
                  </a:pPr>
                  <a:r>
                    <a:rPr lang="en-US" sz="950" dirty="0">
                      <a:solidFill>
                        <a:srgbClr val="13544E"/>
                      </a:solidFill>
                      <a:latin typeface="Inter"/>
                    </a:rPr>
                    <a:t>Time</a:t>
                  </a:r>
                </a:p>
              </p:txBody>
            </p:sp>
            <p:sp>
              <p:nvSpPr>
                <p:cNvPr id="47" name="TextBox 47"/>
                <p:cNvSpPr txBox="1"/>
                <p:nvPr/>
              </p:nvSpPr>
              <p:spPr>
                <a:xfrm rot="16200000">
                  <a:off x="417969" y="3131517"/>
                  <a:ext cx="1154598" cy="344903"/>
                </a:xfrm>
                <a:prstGeom prst="rect">
                  <a:avLst/>
                </a:prstGeom>
              </p:spPr>
              <p:txBody>
                <a:bodyPr lIns="0" tIns="0" rIns="0" bIns="0" rtlCol="0" anchor="t">
                  <a:spAutoFit/>
                </a:bodyPr>
                <a:lstStyle/>
                <a:p>
                  <a:pPr>
                    <a:lnSpc>
                      <a:spcPts val="1400"/>
                    </a:lnSpc>
                  </a:pPr>
                  <a:r>
                    <a:rPr lang="en-US" sz="1000" b="1" dirty="0">
                      <a:solidFill>
                        <a:srgbClr val="13544E"/>
                      </a:solidFill>
                      <a:latin typeface="Inter" panose="02000503000000020004" pitchFamily="2" charset="0"/>
                    </a:rPr>
                    <a:t>2:00 PM to </a:t>
                  </a:r>
                </a:p>
                <a:p>
                  <a:pPr>
                    <a:lnSpc>
                      <a:spcPts val="1400"/>
                    </a:lnSpc>
                  </a:pPr>
                  <a:r>
                    <a:rPr lang="en-US" sz="1000" b="1" dirty="0">
                      <a:solidFill>
                        <a:srgbClr val="13544E"/>
                      </a:solidFill>
                      <a:latin typeface="Inter" panose="02000503000000020004" pitchFamily="2" charset="0"/>
                    </a:rPr>
                    <a:t>7:00 PM</a:t>
                  </a:r>
                </a:p>
              </p:txBody>
            </p:sp>
            <p:sp>
              <p:nvSpPr>
                <p:cNvPr id="49" name="TextBox 49"/>
                <p:cNvSpPr txBox="1"/>
                <p:nvPr/>
              </p:nvSpPr>
              <p:spPr>
                <a:xfrm rot="16200000">
                  <a:off x="145093" y="4493232"/>
                  <a:ext cx="1154598" cy="152008"/>
                </a:xfrm>
                <a:prstGeom prst="rect">
                  <a:avLst/>
                </a:prstGeom>
              </p:spPr>
              <p:txBody>
                <a:bodyPr lIns="0" tIns="0" rIns="0" bIns="0" rtlCol="0" anchor="t">
                  <a:spAutoFit/>
                </a:bodyPr>
                <a:lstStyle/>
                <a:p>
                  <a:pPr>
                    <a:lnSpc>
                      <a:spcPts val="1330"/>
                    </a:lnSpc>
                  </a:pPr>
                  <a:r>
                    <a:rPr lang="en-US" sz="950" dirty="0">
                      <a:solidFill>
                        <a:srgbClr val="13544E"/>
                      </a:solidFill>
                      <a:latin typeface="Inter"/>
                    </a:rPr>
                    <a:t>Date</a:t>
                  </a:r>
                </a:p>
              </p:txBody>
            </p:sp>
            <p:sp>
              <p:nvSpPr>
                <p:cNvPr id="50" name="TextBox 50"/>
                <p:cNvSpPr txBox="1"/>
                <p:nvPr/>
              </p:nvSpPr>
              <p:spPr>
                <a:xfrm rot="16200000">
                  <a:off x="417969" y="4396785"/>
                  <a:ext cx="1154598" cy="344903"/>
                </a:xfrm>
                <a:prstGeom prst="rect">
                  <a:avLst/>
                </a:prstGeom>
              </p:spPr>
              <p:txBody>
                <a:bodyPr lIns="0" tIns="0" rIns="0" bIns="0" rtlCol="0" anchor="t">
                  <a:spAutoFit/>
                </a:bodyPr>
                <a:lstStyle/>
                <a:p>
                  <a:pPr>
                    <a:lnSpc>
                      <a:spcPts val="1400"/>
                    </a:lnSpc>
                  </a:pPr>
                  <a:r>
                    <a:rPr lang="en-US" sz="1000" b="1" dirty="0">
                      <a:solidFill>
                        <a:srgbClr val="13544E"/>
                      </a:solidFill>
                      <a:latin typeface="Inter" panose="02000503000000020004" pitchFamily="2" charset="0"/>
                    </a:rPr>
                    <a:t>Saturday, </a:t>
                  </a:r>
                </a:p>
                <a:p>
                  <a:pPr>
                    <a:lnSpc>
                      <a:spcPts val="1400"/>
                    </a:lnSpc>
                  </a:pPr>
                  <a:r>
                    <a:rPr lang="en-US" sz="1000" b="1" dirty="0">
                      <a:solidFill>
                        <a:srgbClr val="13544E"/>
                      </a:solidFill>
                      <a:latin typeface="Inter" panose="02000503000000020004" pitchFamily="2" charset="0"/>
                    </a:rPr>
                    <a:t>June 17, 2024</a:t>
                  </a:r>
                </a:p>
              </p:txBody>
            </p:sp>
            <p:sp>
              <p:nvSpPr>
                <p:cNvPr id="52" name="TextBox 52"/>
                <p:cNvSpPr txBox="1"/>
                <p:nvPr/>
              </p:nvSpPr>
              <p:spPr>
                <a:xfrm rot="16200000">
                  <a:off x="145093" y="5758500"/>
                  <a:ext cx="1154598" cy="152008"/>
                </a:xfrm>
                <a:prstGeom prst="rect">
                  <a:avLst/>
                </a:prstGeom>
              </p:spPr>
              <p:txBody>
                <a:bodyPr lIns="0" tIns="0" rIns="0" bIns="0" rtlCol="0" anchor="t">
                  <a:spAutoFit/>
                </a:bodyPr>
                <a:lstStyle/>
                <a:p>
                  <a:pPr>
                    <a:lnSpc>
                      <a:spcPts val="1330"/>
                    </a:lnSpc>
                  </a:pPr>
                  <a:r>
                    <a:rPr lang="en-US" sz="950" dirty="0">
                      <a:solidFill>
                        <a:srgbClr val="13544E"/>
                      </a:solidFill>
                      <a:latin typeface="Inter"/>
                    </a:rPr>
                    <a:t>Venue</a:t>
                  </a:r>
                </a:p>
              </p:txBody>
            </p:sp>
            <p:sp>
              <p:nvSpPr>
                <p:cNvPr id="53" name="TextBox 53"/>
                <p:cNvSpPr txBox="1"/>
                <p:nvPr/>
              </p:nvSpPr>
              <p:spPr>
                <a:xfrm rot="16200000">
                  <a:off x="417969" y="5662053"/>
                  <a:ext cx="1154598" cy="344903"/>
                </a:xfrm>
                <a:prstGeom prst="rect">
                  <a:avLst/>
                </a:prstGeom>
              </p:spPr>
              <p:txBody>
                <a:bodyPr lIns="0" tIns="0" rIns="0" bIns="0" rtlCol="0" anchor="t">
                  <a:spAutoFit/>
                </a:bodyPr>
                <a:lstStyle/>
                <a:p>
                  <a:pPr>
                    <a:lnSpc>
                      <a:spcPts val="1400"/>
                    </a:lnSpc>
                  </a:pPr>
                  <a:r>
                    <a:rPr lang="en-US" sz="1000" b="1" dirty="0">
                      <a:solidFill>
                        <a:srgbClr val="13544E"/>
                      </a:solidFill>
                      <a:latin typeface="Inter" panose="02000503000000020004" pitchFamily="2" charset="0"/>
                    </a:rPr>
                    <a:t>Silver Screen Studios</a:t>
                  </a:r>
                </a:p>
              </p:txBody>
            </p:sp>
          </p:grpSp>
        </p:grpSp>
        <p:grpSp>
          <p:nvGrpSpPr>
            <p:cNvPr id="62" name="Group 61">
              <a:extLst>
                <a:ext uri="{FF2B5EF4-FFF2-40B4-BE49-F238E27FC236}">
                  <a16:creationId xmlns:a16="http://schemas.microsoft.com/office/drawing/2014/main" id="{2B0D67B0-971D-9EF2-50F5-1E91787B8ACC}"/>
                </a:ext>
              </a:extLst>
            </p:cNvPr>
            <p:cNvGrpSpPr/>
            <p:nvPr/>
          </p:nvGrpSpPr>
          <p:grpSpPr>
            <a:xfrm>
              <a:off x="598542" y="838734"/>
              <a:ext cx="6362915" cy="1314219"/>
              <a:chOff x="598542" y="838734"/>
              <a:chExt cx="6362915" cy="1314219"/>
            </a:xfrm>
          </p:grpSpPr>
          <p:sp>
            <p:nvSpPr>
              <p:cNvPr id="9" name="TextBox 9"/>
              <p:cNvSpPr txBox="1"/>
              <p:nvPr/>
            </p:nvSpPr>
            <p:spPr>
              <a:xfrm>
                <a:off x="598542" y="838734"/>
                <a:ext cx="6004794" cy="326436"/>
              </a:xfrm>
              <a:prstGeom prst="rect">
                <a:avLst/>
              </a:prstGeom>
            </p:spPr>
            <p:txBody>
              <a:bodyPr lIns="0" tIns="0" rIns="0" bIns="0" rtlCol="0" anchor="t">
                <a:spAutoFit/>
              </a:bodyPr>
              <a:lstStyle/>
              <a:p>
                <a:pPr>
                  <a:lnSpc>
                    <a:spcPts val="2463"/>
                  </a:lnSpc>
                </a:pPr>
                <a:r>
                  <a:rPr lang="en-US" sz="2799" b="1" spc="-97" dirty="0">
                    <a:solidFill>
                      <a:srgbClr val="13544E"/>
                    </a:solidFill>
                    <a:latin typeface="Inter" panose="02000503000000020004" pitchFamily="2" charset="0"/>
                  </a:rPr>
                  <a:t>Dear</a:t>
                </a:r>
              </a:p>
            </p:txBody>
          </p:sp>
          <p:sp>
            <p:nvSpPr>
              <p:cNvPr id="10" name="TextBox 10"/>
              <p:cNvSpPr txBox="1"/>
              <p:nvPr/>
            </p:nvSpPr>
            <p:spPr>
              <a:xfrm>
                <a:off x="598542" y="1353543"/>
                <a:ext cx="6362915" cy="799410"/>
              </a:xfrm>
              <a:prstGeom prst="rect">
                <a:avLst/>
              </a:prstGeom>
            </p:spPr>
            <p:txBody>
              <a:bodyPr lIns="0" tIns="0" rIns="0" bIns="0" rtlCol="0" anchor="t">
                <a:spAutoFit/>
              </a:bodyPr>
              <a:lstStyle/>
              <a:p>
                <a:pPr>
                  <a:lnSpc>
                    <a:spcPts val="1330"/>
                  </a:lnSpc>
                </a:pPr>
                <a:r>
                  <a:rPr lang="en-US" sz="950" dirty="0">
                    <a:solidFill>
                      <a:srgbClr val="13544E"/>
                    </a:solidFill>
                    <a:latin typeface="Inter"/>
                  </a:rPr>
                  <a:t>Welcome to CineFest, an ode to the magic of filmmaking! Your presence amplifies the thrill of this cinematic exploration. As we embark on this journey of storytelling through film, your passion enriches our shared experience. Thank you for being part of this extraordinary gathering, your enthusiasm elevates the event. </a:t>
                </a:r>
              </a:p>
              <a:p>
                <a:pPr>
                  <a:lnSpc>
                    <a:spcPts val="1330"/>
                  </a:lnSpc>
                </a:pPr>
                <a:r>
                  <a:rPr lang="en-US" sz="950" dirty="0">
                    <a:solidFill>
                      <a:srgbClr val="13544E"/>
                    </a:solidFill>
                    <a:latin typeface="Inter"/>
                  </a:rPr>
                  <a:t>Get ready to immerse yourself in the captivating world of filmmaking where every frame tells a story and </a:t>
                </a:r>
              </a:p>
              <a:p>
                <a:pPr>
                  <a:lnSpc>
                    <a:spcPts val="1330"/>
                  </a:lnSpc>
                </a:pPr>
                <a:r>
                  <a:rPr lang="en-US" sz="950" dirty="0">
                    <a:solidFill>
                      <a:srgbClr val="13544E"/>
                    </a:solidFill>
                    <a:latin typeface="Inter"/>
                  </a:rPr>
                  <a:t>every story sparks imagination. Let the cinematic adventure begin!</a:t>
                </a:r>
              </a:p>
            </p:txBody>
          </p:sp>
        </p:grpSp>
        <p:grpSp>
          <p:nvGrpSpPr>
            <p:cNvPr id="60" name="Group 59">
              <a:extLst>
                <a:ext uri="{FF2B5EF4-FFF2-40B4-BE49-F238E27FC236}">
                  <a16:creationId xmlns:a16="http://schemas.microsoft.com/office/drawing/2014/main" id="{7BE10EC2-5D68-5331-5DEC-F1A9BA826476}"/>
                </a:ext>
              </a:extLst>
            </p:cNvPr>
            <p:cNvGrpSpPr/>
            <p:nvPr/>
          </p:nvGrpSpPr>
          <p:grpSpPr>
            <a:xfrm>
              <a:off x="408543" y="189003"/>
              <a:ext cx="6742913" cy="175723"/>
              <a:chOff x="408543" y="189003"/>
              <a:chExt cx="6742913" cy="175723"/>
            </a:xfrm>
          </p:grpSpPr>
          <p:sp>
            <p:nvSpPr>
              <p:cNvPr id="41" name="TextBox 41"/>
              <p:cNvSpPr txBox="1"/>
              <p:nvPr/>
            </p:nvSpPr>
            <p:spPr>
              <a:xfrm>
                <a:off x="5784045" y="189003"/>
                <a:ext cx="1367411" cy="175723"/>
              </a:xfrm>
              <a:prstGeom prst="rect">
                <a:avLst/>
              </a:prstGeom>
            </p:spPr>
            <p:txBody>
              <a:bodyPr lIns="0" tIns="0" rIns="0" bIns="0" rtlCol="0" anchor="t">
                <a:spAutoFit/>
              </a:bodyPr>
              <a:lstStyle/>
              <a:p>
                <a:pPr algn="r">
                  <a:lnSpc>
                    <a:spcPts val="1379"/>
                  </a:lnSpc>
                </a:pPr>
                <a:r>
                  <a:rPr lang="en-US" sz="1150" spc="47" dirty="0">
                    <a:solidFill>
                      <a:srgbClr val="13544E"/>
                    </a:solidFill>
                    <a:latin typeface="Inter"/>
                  </a:rPr>
                  <a:t>CINEFEST</a:t>
                </a:r>
              </a:p>
            </p:txBody>
          </p:sp>
          <p:sp>
            <p:nvSpPr>
              <p:cNvPr id="42" name="TextBox 42"/>
              <p:cNvSpPr txBox="1"/>
              <p:nvPr/>
            </p:nvSpPr>
            <p:spPr>
              <a:xfrm>
                <a:off x="408543" y="189003"/>
                <a:ext cx="1367411" cy="175723"/>
              </a:xfrm>
              <a:prstGeom prst="rect">
                <a:avLst/>
              </a:prstGeom>
            </p:spPr>
            <p:txBody>
              <a:bodyPr lIns="0" tIns="0" rIns="0" bIns="0" rtlCol="0" anchor="t">
                <a:spAutoFit/>
              </a:bodyPr>
              <a:lstStyle/>
              <a:p>
                <a:pPr marL="0" lvl="0" indent="0">
                  <a:lnSpc>
                    <a:spcPts val="1379"/>
                  </a:lnSpc>
                  <a:spcBef>
                    <a:spcPct val="0"/>
                  </a:spcBef>
                </a:pPr>
                <a:r>
                  <a:rPr lang="en-US" sz="1150" u="none" strike="noStrike" spc="47" dirty="0">
                    <a:solidFill>
                      <a:srgbClr val="13544E"/>
                    </a:solidFill>
                    <a:latin typeface="Inter"/>
                  </a:rPr>
                  <a:t>CINEFEST</a:t>
                </a:r>
              </a:p>
            </p:txBody>
          </p:sp>
          <p:sp>
            <p:nvSpPr>
              <p:cNvPr id="43" name="TextBox 43"/>
              <p:cNvSpPr txBox="1"/>
              <p:nvPr/>
            </p:nvSpPr>
            <p:spPr>
              <a:xfrm>
                <a:off x="3096294" y="189003"/>
                <a:ext cx="1367411" cy="175723"/>
              </a:xfrm>
              <a:prstGeom prst="rect">
                <a:avLst/>
              </a:prstGeom>
            </p:spPr>
            <p:txBody>
              <a:bodyPr lIns="0" tIns="0" rIns="0" bIns="0" rtlCol="0" anchor="t">
                <a:spAutoFit/>
              </a:bodyPr>
              <a:lstStyle/>
              <a:p>
                <a:pPr algn="ctr">
                  <a:lnSpc>
                    <a:spcPts val="1379"/>
                  </a:lnSpc>
                </a:pPr>
                <a:r>
                  <a:rPr lang="en-US" sz="1150" i="1" spc="47" dirty="0">
                    <a:solidFill>
                      <a:srgbClr val="13544E"/>
                    </a:solidFill>
                    <a:latin typeface="DM Sans" pitchFamily="2" charset="0"/>
                  </a:rPr>
                  <a:t>02</a:t>
                </a:r>
              </a:p>
            </p:txBody>
          </p:sp>
        </p:grpSp>
        <p:sp>
          <p:nvSpPr>
            <p:cNvPr id="39" name="TemplateLAB"/>
            <p:cNvSpPr/>
            <p:nvPr/>
          </p:nvSpPr>
          <p:spPr>
            <a:xfrm>
              <a:off x="6071941" y="10269100"/>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423D"/>
        </a:solidFill>
        <a:effectLst/>
      </p:bgPr>
    </p:bg>
    <p:spTree>
      <p:nvGrpSpPr>
        <p:cNvPr id="1" name=""/>
        <p:cNvGrpSpPr/>
        <p:nvPr/>
      </p:nvGrpSpPr>
      <p:grpSpPr>
        <a:xfrm>
          <a:off x="0" y="0"/>
          <a:ext cx="0" cy="0"/>
          <a:chOff x="0" y="0"/>
          <a:chExt cx="0" cy="0"/>
        </a:xfrm>
      </p:grpSpPr>
      <p:grpSp>
        <p:nvGrpSpPr>
          <p:cNvPr id="43" name="Group 3 - Page 3">
            <a:extLst>
              <a:ext uri="{FF2B5EF4-FFF2-40B4-BE49-F238E27FC236}">
                <a16:creationId xmlns:a16="http://schemas.microsoft.com/office/drawing/2014/main" id="{5CA900FA-21AB-16CF-65ED-83F1A8B6128A}"/>
              </a:ext>
            </a:extLst>
          </p:cNvPr>
          <p:cNvGrpSpPr/>
          <p:nvPr/>
        </p:nvGrpSpPr>
        <p:grpSpPr>
          <a:xfrm>
            <a:off x="408543" y="189003"/>
            <a:ext cx="6863704" cy="9753911"/>
            <a:chOff x="408543" y="189003"/>
            <a:chExt cx="6863704" cy="9753911"/>
          </a:xfrm>
        </p:grpSpPr>
        <p:grpSp>
          <p:nvGrpSpPr>
            <p:cNvPr id="42" name="Group 41">
              <a:extLst>
                <a:ext uri="{FF2B5EF4-FFF2-40B4-BE49-F238E27FC236}">
                  <a16:creationId xmlns:a16="http://schemas.microsoft.com/office/drawing/2014/main" id="{F90DBAFA-B776-75D1-C4BF-2941375ED691}"/>
                </a:ext>
              </a:extLst>
            </p:cNvPr>
            <p:cNvGrpSpPr/>
            <p:nvPr/>
          </p:nvGrpSpPr>
          <p:grpSpPr>
            <a:xfrm>
              <a:off x="756000" y="2705663"/>
              <a:ext cx="6056700" cy="7237251"/>
              <a:chOff x="756000" y="2705663"/>
              <a:chExt cx="6056700" cy="7237251"/>
            </a:xfrm>
          </p:grpSpPr>
          <p:grpSp>
            <p:nvGrpSpPr>
              <p:cNvPr id="12" name="Group 11">
                <a:extLst>
                  <a:ext uri="{FF2B5EF4-FFF2-40B4-BE49-F238E27FC236}">
                    <a16:creationId xmlns:a16="http://schemas.microsoft.com/office/drawing/2014/main" id="{68BA3428-164B-7F43-7304-21DB410621B0}"/>
                  </a:ext>
                </a:extLst>
              </p:cNvPr>
              <p:cNvGrpSpPr/>
              <p:nvPr/>
            </p:nvGrpSpPr>
            <p:grpSpPr>
              <a:xfrm>
                <a:off x="756000" y="6589537"/>
                <a:ext cx="1608955" cy="3353377"/>
                <a:chOff x="756000" y="6589537"/>
                <a:chExt cx="1608955" cy="3353377"/>
              </a:xfrm>
            </p:grpSpPr>
            <p:pic>
              <p:nvPicPr>
                <p:cNvPr id="5" name="Picture 5"/>
                <p:cNvPicPr>
                  <a:picLocks noChangeAspect="1"/>
                </p:cNvPicPr>
                <p:nvPr/>
              </p:nvPicPr>
              <p:blipFill>
                <a:blip r:embed="rId2"/>
                <a:srcRect l="10861" t="1799" r="10222" b="26289"/>
                <a:stretch>
                  <a:fillRect/>
                </a:stretch>
              </p:blipFill>
              <p:spPr>
                <a:xfrm>
                  <a:off x="756000" y="6589537"/>
                  <a:ext cx="1582855" cy="2164921"/>
                </a:xfrm>
                <a:prstGeom prst="rect">
                  <a:avLst/>
                </a:prstGeom>
              </p:spPr>
            </p:pic>
            <p:sp>
              <p:nvSpPr>
                <p:cNvPr id="17" name="AutoShape 17"/>
                <p:cNvSpPr/>
                <p:nvPr/>
              </p:nvSpPr>
              <p:spPr>
                <a:xfrm>
                  <a:off x="803993" y="9287801"/>
                  <a:ext cx="598964" cy="0"/>
                </a:xfrm>
                <a:prstGeom prst="line">
                  <a:avLst/>
                </a:prstGeom>
                <a:ln w="19050" cap="flat">
                  <a:solidFill>
                    <a:srgbClr val="F8F6F1"/>
                  </a:solidFill>
                  <a:prstDash val="solid"/>
                  <a:headEnd type="none" w="sm" len="sm"/>
                  <a:tailEnd type="none" w="sm" len="sm"/>
                </a:ln>
              </p:spPr>
              <p:txBody>
                <a:bodyPr/>
                <a:lstStyle/>
                <a:p>
                  <a:endParaRPr lang="en-US" dirty="0"/>
                </a:p>
              </p:txBody>
            </p:sp>
            <p:sp>
              <p:nvSpPr>
                <p:cNvPr id="20" name="TextBox 20"/>
                <p:cNvSpPr txBox="1"/>
                <p:nvPr/>
              </p:nvSpPr>
              <p:spPr>
                <a:xfrm>
                  <a:off x="803993" y="8866465"/>
                  <a:ext cx="1560962" cy="248017"/>
                </a:xfrm>
                <a:prstGeom prst="rect">
                  <a:avLst/>
                </a:prstGeom>
              </p:spPr>
              <p:txBody>
                <a:bodyPr lIns="0" tIns="0" rIns="0" bIns="0" rtlCol="0" anchor="t">
                  <a:spAutoFit/>
                </a:bodyPr>
                <a:lstStyle/>
                <a:p>
                  <a:pPr>
                    <a:lnSpc>
                      <a:spcPts val="2100"/>
                    </a:lnSpc>
                    <a:spcBef>
                      <a:spcPct val="0"/>
                    </a:spcBef>
                  </a:pPr>
                  <a:r>
                    <a:rPr lang="en-US" sz="1500" b="1" spc="-30" dirty="0">
                      <a:solidFill>
                        <a:srgbClr val="F8F6F1"/>
                      </a:solidFill>
                      <a:latin typeface="Inter" panose="02000503000000020004" pitchFamily="2" charset="0"/>
                    </a:rPr>
                    <a:t>Lucas Chang</a:t>
                  </a:r>
                </a:p>
              </p:txBody>
            </p:sp>
            <p:sp>
              <p:nvSpPr>
                <p:cNvPr id="23" name="TextBox 23"/>
                <p:cNvSpPr txBox="1"/>
                <p:nvPr/>
              </p:nvSpPr>
              <p:spPr>
                <a:xfrm>
                  <a:off x="803993" y="9418475"/>
                  <a:ext cx="1560962" cy="524439"/>
                </a:xfrm>
                <a:prstGeom prst="rect">
                  <a:avLst/>
                </a:prstGeom>
              </p:spPr>
              <p:txBody>
                <a:bodyPr lIns="0" tIns="0" rIns="0" bIns="0" rtlCol="0" anchor="t">
                  <a:spAutoFit/>
                </a:bodyPr>
                <a:lstStyle/>
                <a:p>
                  <a:pPr marL="0" lvl="0" indent="0" algn="l">
                    <a:lnSpc>
                      <a:spcPts val="1400"/>
                    </a:lnSpc>
                    <a:spcBef>
                      <a:spcPct val="0"/>
                    </a:spcBef>
                  </a:pPr>
                  <a:r>
                    <a:rPr lang="en-US" sz="1000" u="none" strike="noStrike" dirty="0">
                      <a:solidFill>
                        <a:srgbClr val="F8F6F1"/>
                      </a:solidFill>
                      <a:latin typeface="Inter"/>
                    </a:rPr>
                    <a:t>Script Continuity Supervisor </a:t>
                  </a:r>
                </a:p>
                <a:p>
                  <a:pPr marL="0" lvl="0" indent="0" algn="l">
                    <a:lnSpc>
                      <a:spcPts val="1400"/>
                    </a:lnSpc>
                    <a:spcBef>
                      <a:spcPct val="0"/>
                    </a:spcBef>
                  </a:pPr>
                  <a:r>
                    <a:rPr lang="en-US" sz="1000" u="none" strike="noStrike" dirty="0">
                      <a:solidFill>
                        <a:srgbClr val="F8F6F1"/>
                      </a:solidFill>
                      <a:latin typeface="Inter" panose="02000503000000020004" pitchFamily="2" charset="0"/>
                    </a:rPr>
                    <a:t>(Script Supervisor)</a:t>
                  </a:r>
                </a:p>
              </p:txBody>
            </p:sp>
          </p:grpSp>
          <p:grpSp>
            <p:nvGrpSpPr>
              <p:cNvPr id="39" name="Group 38">
                <a:extLst>
                  <a:ext uri="{FF2B5EF4-FFF2-40B4-BE49-F238E27FC236}">
                    <a16:creationId xmlns:a16="http://schemas.microsoft.com/office/drawing/2014/main" id="{0D74FE3B-C2D5-0396-4847-99A1CDB037FD}"/>
                  </a:ext>
                </a:extLst>
              </p:cNvPr>
              <p:cNvGrpSpPr/>
              <p:nvPr/>
            </p:nvGrpSpPr>
            <p:grpSpPr>
              <a:xfrm>
                <a:off x="5190552" y="6589537"/>
                <a:ext cx="1622148" cy="3353377"/>
                <a:chOff x="5190552" y="6589537"/>
                <a:chExt cx="1622148" cy="3353377"/>
              </a:xfrm>
            </p:grpSpPr>
            <p:pic>
              <p:nvPicPr>
                <p:cNvPr id="13" name="Picture 13"/>
                <p:cNvPicPr>
                  <a:picLocks noChangeAspect="1"/>
                </p:cNvPicPr>
                <p:nvPr/>
              </p:nvPicPr>
              <p:blipFill>
                <a:blip r:embed="rId3"/>
                <a:srcRect l="39775" t="13074" r="14194" b="44902"/>
                <a:stretch>
                  <a:fillRect/>
                </a:stretch>
              </p:blipFill>
              <p:spPr>
                <a:xfrm>
                  <a:off x="5190552" y="6589537"/>
                  <a:ext cx="1582855" cy="2164921"/>
                </a:xfrm>
                <a:prstGeom prst="rect">
                  <a:avLst/>
                </a:prstGeom>
              </p:spPr>
            </p:pic>
            <p:sp>
              <p:nvSpPr>
                <p:cNvPr id="19" name="AutoShape 19"/>
                <p:cNvSpPr/>
                <p:nvPr/>
              </p:nvSpPr>
              <p:spPr>
                <a:xfrm>
                  <a:off x="5251738" y="9287801"/>
                  <a:ext cx="598964" cy="0"/>
                </a:xfrm>
                <a:prstGeom prst="line">
                  <a:avLst/>
                </a:prstGeom>
                <a:ln w="19050" cap="flat">
                  <a:solidFill>
                    <a:srgbClr val="F8F6F1"/>
                  </a:solidFill>
                  <a:prstDash val="solid"/>
                  <a:headEnd type="none" w="sm" len="sm"/>
                  <a:tailEnd type="none" w="sm" len="sm"/>
                </a:ln>
              </p:spPr>
              <p:txBody>
                <a:bodyPr/>
                <a:lstStyle/>
                <a:p>
                  <a:endParaRPr lang="en-US" dirty="0"/>
                </a:p>
              </p:txBody>
            </p:sp>
            <p:sp>
              <p:nvSpPr>
                <p:cNvPr id="22" name="TextBox 22"/>
                <p:cNvSpPr txBox="1"/>
                <p:nvPr/>
              </p:nvSpPr>
              <p:spPr>
                <a:xfrm>
                  <a:off x="5251738" y="8866465"/>
                  <a:ext cx="1560962" cy="248017"/>
                </a:xfrm>
                <a:prstGeom prst="rect">
                  <a:avLst/>
                </a:prstGeom>
              </p:spPr>
              <p:txBody>
                <a:bodyPr lIns="0" tIns="0" rIns="0" bIns="0" rtlCol="0" anchor="t">
                  <a:spAutoFit/>
                </a:bodyPr>
                <a:lstStyle/>
                <a:p>
                  <a:pPr>
                    <a:lnSpc>
                      <a:spcPts val="2100"/>
                    </a:lnSpc>
                    <a:spcBef>
                      <a:spcPct val="0"/>
                    </a:spcBef>
                  </a:pPr>
                  <a:r>
                    <a:rPr lang="en-US" sz="1500" b="1" spc="-30" dirty="0">
                      <a:solidFill>
                        <a:srgbClr val="F8F6F1"/>
                      </a:solidFill>
                      <a:latin typeface="Inter" panose="02000503000000020004" pitchFamily="2" charset="0"/>
                    </a:rPr>
                    <a:t>Olivia Bennett</a:t>
                  </a:r>
                </a:p>
              </p:txBody>
            </p:sp>
            <p:sp>
              <p:nvSpPr>
                <p:cNvPr id="25" name="TextBox 25"/>
                <p:cNvSpPr txBox="1"/>
                <p:nvPr/>
              </p:nvSpPr>
              <p:spPr>
                <a:xfrm>
                  <a:off x="5251738" y="9418475"/>
                  <a:ext cx="1560962" cy="524439"/>
                </a:xfrm>
                <a:prstGeom prst="rect">
                  <a:avLst/>
                </a:prstGeom>
              </p:spPr>
              <p:txBody>
                <a:bodyPr lIns="0" tIns="0" rIns="0" bIns="0" rtlCol="0" anchor="t">
                  <a:spAutoFit/>
                </a:bodyPr>
                <a:lstStyle/>
                <a:p>
                  <a:pPr marL="0" lvl="0" indent="0" algn="l">
                    <a:lnSpc>
                      <a:spcPts val="1400"/>
                    </a:lnSpc>
                    <a:spcBef>
                      <a:spcPct val="0"/>
                    </a:spcBef>
                  </a:pPr>
                  <a:r>
                    <a:rPr lang="en-US" sz="1000" u="none" strike="noStrike" dirty="0">
                      <a:solidFill>
                        <a:srgbClr val="F8F6F1"/>
                      </a:solidFill>
                      <a:latin typeface="Inter"/>
                    </a:rPr>
                    <a:t>Costume and </a:t>
                  </a:r>
                </a:p>
                <a:p>
                  <a:pPr marL="0" lvl="0" indent="0" algn="l">
                    <a:lnSpc>
                      <a:spcPts val="1400"/>
                    </a:lnSpc>
                    <a:spcBef>
                      <a:spcPct val="0"/>
                    </a:spcBef>
                  </a:pPr>
                  <a:r>
                    <a:rPr lang="en-US" sz="1000" u="none" strike="noStrike" dirty="0">
                      <a:solidFill>
                        <a:srgbClr val="F8F6F1"/>
                      </a:solidFill>
                      <a:latin typeface="Inter"/>
                    </a:rPr>
                    <a:t>Apparel Stylist </a:t>
                  </a:r>
                </a:p>
                <a:p>
                  <a:pPr marL="0" lvl="0" indent="0" algn="l">
                    <a:lnSpc>
                      <a:spcPts val="1400"/>
                    </a:lnSpc>
                    <a:spcBef>
                      <a:spcPct val="0"/>
                    </a:spcBef>
                  </a:pPr>
                  <a:r>
                    <a:rPr lang="en-US" sz="1000" u="none" strike="noStrike" dirty="0">
                      <a:solidFill>
                        <a:srgbClr val="F8F6F1"/>
                      </a:solidFill>
                      <a:latin typeface="Inter" panose="02000503000000020004" pitchFamily="2" charset="0"/>
                    </a:rPr>
                    <a:t>(Costume Designer)</a:t>
                  </a:r>
                </a:p>
              </p:txBody>
            </p:sp>
          </p:grpSp>
          <p:grpSp>
            <p:nvGrpSpPr>
              <p:cNvPr id="6" name="Group 5">
                <a:extLst>
                  <a:ext uri="{FF2B5EF4-FFF2-40B4-BE49-F238E27FC236}">
                    <a16:creationId xmlns:a16="http://schemas.microsoft.com/office/drawing/2014/main" id="{7C78F874-ED77-AE37-C9B5-ACD4CF8B7F4F}"/>
                  </a:ext>
                </a:extLst>
              </p:cNvPr>
              <p:cNvGrpSpPr/>
              <p:nvPr/>
            </p:nvGrpSpPr>
            <p:grpSpPr>
              <a:xfrm>
                <a:off x="756000" y="2705663"/>
                <a:ext cx="1608955" cy="3340089"/>
                <a:chOff x="756000" y="2705663"/>
                <a:chExt cx="1608955" cy="3340089"/>
              </a:xfrm>
            </p:grpSpPr>
            <p:pic>
              <p:nvPicPr>
                <p:cNvPr id="3" name="Picture 3"/>
                <p:cNvPicPr>
                  <a:picLocks noChangeAspect="1"/>
                </p:cNvPicPr>
                <p:nvPr/>
              </p:nvPicPr>
              <p:blipFill>
                <a:blip r:embed="rId4"/>
                <a:srcRect l="10690" r="11505" b="29101"/>
                <a:stretch>
                  <a:fillRect/>
                </a:stretch>
              </p:blipFill>
              <p:spPr>
                <a:xfrm>
                  <a:off x="756000" y="2705663"/>
                  <a:ext cx="1582855" cy="2164921"/>
                </a:xfrm>
                <a:prstGeom prst="rect">
                  <a:avLst/>
                </a:prstGeom>
              </p:spPr>
            </p:pic>
            <p:sp>
              <p:nvSpPr>
                <p:cNvPr id="14" name="AutoShape 14"/>
                <p:cNvSpPr/>
                <p:nvPr/>
              </p:nvSpPr>
              <p:spPr>
                <a:xfrm>
                  <a:off x="803993" y="5395900"/>
                  <a:ext cx="598964" cy="0"/>
                </a:xfrm>
                <a:prstGeom prst="line">
                  <a:avLst/>
                </a:prstGeom>
                <a:ln w="19050" cap="flat">
                  <a:solidFill>
                    <a:srgbClr val="F8F6F1"/>
                  </a:solidFill>
                  <a:prstDash val="solid"/>
                  <a:headEnd type="none" w="sm" len="sm"/>
                  <a:tailEnd type="none" w="sm" len="sm"/>
                </a:ln>
              </p:spPr>
              <p:txBody>
                <a:bodyPr/>
                <a:lstStyle/>
                <a:p>
                  <a:endParaRPr lang="en-US" dirty="0"/>
                </a:p>
              </p:txBody>
            </p:sp>
            <p:sp>
              <p:nvSpPr>
                <p:cNvPr id="28" name="TextBox 28"/>
                <p:cNvSpPr txBox="1"/>
                <p:nvPr/>
              </p:nvSpPr>
              <p:spPr>
                <a:xfrm>
                  <a:off x="803993" y="4975359"/>
                  <a:ext cx="1560962" cy="248017"/>
                </a:xfrm>
                <a:prstGeom prst="rect">
                  <a:avLst/>
                </a:prstGeom>
              </p:spPr>
              <p:txBody>
                <a:bodyPr lIns="0" tIns="0" rIns="0" bIns="0" rtlCol="0" anchor="t">
                  <a:spAutoFit/>
                </a:bodyPr>
                <a:lstStyle/>
                <a:p>
                  <a:pPr>
                    <a:lnSpc>
                      <a:spcPts val="2100"/>
                    </a:lnSpc>
                    <a:spcBef>
                      <a:spcPct val="0"/>
                    </a:spcBef>
                  </a:pPr>
                  <a:r>
                    <a:rPr lang="en-US" sz="1500" b="1" spc="-30" dirty="0">
                      <a:solidFill>
                        <a:srgbClr val="F8F6F1"/>
                      </a:solidFill>
                      <a:latin typeface="Inter" panose="02000503000000020004" pitchFamily="2" charset="0"/>
                    </a:rPr>
                    <a:t>Alex Turner</a:t>
                  </a:r>
                </a:p>
              </p:txBody>
            </p:sp>
            <p:sp>
              <p:nvSpPr>
                <p:cNvPr id="31" name="TextBox 31"/>
                <p:cNvSpPr txBox="1"/>
                <p:nvPr/>
              </p:nvSpPr>
              <p:spPr>
                <a:xfrm>
                  <a:off x="803993" y="5521313"/>
                  <a:ext cx="1560962" cy="524439"/>
                </a:xfrm>
                <a:prstGeom prst="rect">
                  <a:avLst/>
                </a:prstGeom>
              </p:spPr>
              <p:txBody>
                <a:bodyPr lIns="0" tIns="0" rIns="0" bIns="0" rtlCol="0" anchor="t">
                  <a:spAutoFit/>
                </a:bodyPr>
                <a:lstStyle/>
                <a:p>
                  <a:pPr>
                    <a:lnSpc>
                      <a:spcPts val="1400"/>
                    </a:lnSpc>
                    <a:spcBef>
                      <a:spcPct val="0"/>
                    </a:spcBef>
                  </a:pPr>
                  <a:r>
                    <a:rPr lang="en-US" sz="1000" dirty="0">
                      <a:solidFill>
                        <a:srgbClr val="F8F6F1"/>
                      </a:solidFill>
                      <a:latin typeface="Inter"/>
                    </a:rPr>
                    <a:t>Director of Cinematography </a:t>
                  </a:r>
                  <a:r>
                    <a:rPr lang="en-US" sz="1000" dirty="0">
                      <a:solidFill>
                        <a:srgbClr val="F8F6F1"/>
                      </a:solidFill>
                      <a:latin typeface="Inter" panose="02000503000000020004" pitchFamily="2" charset="0"/>
                    </a:rPr>
                    <a:t>(Cinematographer)</a:t>
                  </a:r>
                </a:p>
              </p:txBody>
            </p:sp>
          </p:grpSp>
          <p:grpSp>
            <p:nvGrpSpPr>
              <p:cNvPr id="10" name="Group 9">
                <a:extLst>
                  <a:ext uri="{FF2B5EF4-FFF2-40B4-BE49-F238E27FC236}">
                    <a16:creationId xmlns:a16="http://schemas.microsoft.com/office/drawing/2014/main" id="{5A2BC4E3-B924-4A28-C904-944B270743E2}"/>
                  </a:ext>
                </a:extLst>
              </p:cNvPr>
              <p:cNvGrpSpPr/>
              <p:nvPr/>
            </p:nvGrpSpPr>
            <p:grpSpPr>
              <a:xfrm>
                <a:off x="5190552" y="2705663"/>
                <a:ext cx="1622148" cy="3340089"/>
                <a:chOff x="5190552" y="2705663"/>
                <a:chExt cx="1622148" cy="3340089"/>
              </a:xfrm>
            </p:grpSpPr>
            <p:pic>
              <p:nvPicPr>
                <p:cNvPr id="9" name="Picture 9"/>
                <p:cNvPicPr>
                  <a:picLocks noChangeAspect="1"/>
                </p:cNvPicPr>
                <p:nvPr/>
              </p:nvPicPr>
              <p:blipFill>
                <a:blip r:embed="rId5"/>
                <a:srcRect l="41750" t="17350" r="36922" b="38868"/>
                <a:stretch>
                  <a:fillRect/>
                </a:stretch>
              </p:blipFill>
              <p:spPr>
                <a:xfrm>
                  <a:off x="5190552" y="2705663"/>
                  <a:ext cx="1582855" cy="2164921"/>
                </a:xfrm>
                <a:prstGeom prst="rect">
                  <a:avLst/>
                </a:prstGeom>
              </p:spPr>
            </p:pic>
            <p:sp>
              <p:nvSpPr>
                <p:cNvPr id="16" name="AutoShape 16"/>
                <p:cNvSpPr/>
                <p:nvPr/>
              </p:nvSpPr>
              <p:spPr>
                <a:xfrm>
                  <a:off x="5251738" y="5395900"/>
                  <a:ext cx="598964" cy="0"/>
                </a:xfrm>
                <a:prstGeom prst="line">
                  <a:avLst/>
                </a:prstGeom>
                <a:ln w="19050" cap="flat">
                  <a:solidFill>
                    <a:srgbClr val="F8F6F1"/>
                  </a:solidFill>
                  <a:prstDash val="solid"/>
                  <a:headEnd type="none" w="sm" len="sm"/>
                  <a:tailEnd type="none" w="sm" len="sm"/>
                </a:ln>
              </p:spPr>
              <p:txBody>
                <a:bodyPr/>
                <a:lstStyle/>
                <a:p>
                  <a:endParaRPr lang="en-US" dirty="0"/>
                </a:p>
              </p:txBody>
            </p:sp>
            <p:sp>
              <p:nvSpPr>
                <p:cNvPr id="30" name="TextBox 30"/>
                <p:cNvSpPr txBox="1"/>
                <p:nvPr/>
              </p:nvSpPr>
              <p:spPr>
                <a:xfrm>
                  <a:off x="5251738" y="4975359"/>
                  <a:ext cx="1560962" cy="248017"/>
                </a:xfrm>
                <a:prstGeom prst="rect">
                  <a:avLst/>
                </a:prstGeom>
              </p:spPr>
              <p:txBody>
                <a:bodyPr lIns="0" tIns="0" rIns="0" bIns="0" rtlCol="0" anchor="t">
                  <a:spAutoFit/>
                </a:bodyPr>
                <a:lstStyle/>
                <a:p>
                  <a:pPr>
                    <a:lnSpc>
                      <a:spcPts val="2100"/>
                    </a:lnSpc>
                    <a:spcBef>
                      <a:spcPct val="0"/>
                    </a:spcBef>
                  </a:pPr>
                  <a:r>
                    <a:rPr lang="en-US" sz="1500" b="1" spc="-30" dirty="0">
                      <a:solidFill>
                        <a:srgbClr val="F8F6F1"/>
                      </a:solidFill>
                      <a:latin typeface="Inter" panose="02000503000000020004" pitchFamily="2" charset="0"/>
                    </a:rPr>
                    <a:t>Ryan Mitchell</a:t>
                  </a:r>
                </a:p>
              </p:txBody>
            </p:sp>
            <p:sp>
              <p:nvSpPr>
                <p:cNvPr id="33" name="TextBox 33"/>
                <p:cNvSpPr txBox="1"/>
                <p:nvPr/>
              </p:nvSpPr>
              <p:spPr>
                <a:xfrm>
                  <a:off x="5251738" y="5521313"/>
                  <a:ext cx="1560962" cy="524439"/>
                </a:xfrm>
                <a:prstGeom prst="rect">
                  <a:avLst/>
                </a:prstGeom>
              </p:spPr>
              <p:txBody>
                <a:bodyPr lIns="0" tIns="0" rIns="0" bIns="0" rtlCol="0" anchor="t">
                  <a:spAutoFit/>
                </a:bodyPr>
                <a:lstStyle/>
                <a:p>
                  <a:pPr marL="0" lvl="0" indent="0" algn="l">
                    <a:lnSpc>
                      <a:spcPts val="1400"/>
                    </a:lnSpc>
                    <a:spcBef>
                      <a:spcPct val="0"/>
                    </a:spcBef>
                  </a:pPr>
                  <a:r>
                    <a:rPr lang="en-US" sz="1000" u="none" strike="noStrike" dirty="0">
                      <a:solidFill>
                        <a:srgbClr val="F8F6F1"/>
                      </a:solidFill>
                      <a:latin typeface="Inter"/>
                    </a:rPr>
                    <a:t>Audio Post </a:t>
                  </a:r>
                </a:p>
                <a:p>
                  <a:pPr marL="0" lvl="0" indent="0" algn="l">
                    <a:lnSpc>
                      <a:spcPts val="1400"/>
                    </a:lnSpc>
                    <a:spcBef>
                      <a:spcPct val="0"/>
                    </a:spcBef>
                  </a:pPr>
                  <a:r>
                    <a:rPr lang="en-US" sz="1000" u="none" strike="noStrike" dirty="0">
                      <a:solidFill>
                        <a:srgbClr val="F8F6F1"/>
                      </a:solidFill>
                      <a:latin typeface="Inter"/>
                    </a:rPr>
                    <a:t>Production Engineer</a:t>
                  </a:r>
                  <a:r>
                    <a:rPr lang="en-US" sz="1000" u="none" strike="noStrike" dirty="0">
                      <a:solidFill>
                        <a:srgbClr val="F8F6F1"/>
                      </a:solidFill>
                      <a:latin typeface="Inter" panose="02000503000000020004" pitchFamily="2" charset="0"/>
                    </a:rPr>
                    <a:t> (Sound Mixer)</a:t>
                  </a:r>
                </a:p>
              </p:txBody>
            </p:sp>
          </p:grpSp>
          <p:grpSp>
            <p:nvGrpSpPr>
              <p:cNvPr id="8" name="Group 7">
                <a:extLst>
                  <a:ext uri="{FF2B5EF4-FFF2-40B4-BE49-F238E27FC236}">
                    <a16:creationId xmlns:a16="http://schemas.microsoft.com/office/drawing/2014/main" id="{D07E032D-D512-3A0F-C278-8489AA856646}"/>
                  </a:ext>
                </a:extLst>
              </p:cNvPr>
              <p:cNvGrpSpPr/>
              <p:nvPr/>
            </p:nvGrpSpPr>
            <p:grpSpPr>
              <a:xfrm>
                <a:off x="2973276" y="2705663"/>
                <a:ext cx="1613305" cy="3340089"/>
                <a:chOff x="2973276" y="2705663"/>
                <a:chExt cx="1613305" cy="3340089"/>
              </a:xfrm>
            </p:grpSpPr>
            <p:sp>
              <p:nvSpPr>
                <p:cNvPr id="15" name="AutoShape 15"/>
                <p:cNvSpPr/>
                <p:nvPr/>
              </p:nvSpPr>
              <p:spPr>
                <a:xfrm>
                  <a:off x="3025619" y="5395900"/>
                  <a:ext cx="598964" cy="0"/>
                </a:xfrm>
                <a:prstGeom prst="line">
                  <a:avLst/>
                </a:prstGeom>
                <a:ln w="19050" cap="flat">
                  <a:solidFill>
                    <a:srgbClr val="F8F6F1"/>
                  </a:solidFill>
                  <a:prstDash val="solid"/>
                  <a:headEnd type="none" w="sm" len="sm"/>
                  <a:tailEnd type="none" w="sm" len="sm"/>
                </a:ln>
              </p:spPr>
              <p:txBody>
                <a:bodyPr/>
                <a:lstStyle/>
                <a:p>
                  <a:endParaRPr lang="en-US" dirty="0"/>
                </a:p>
              </p:txBody>
            </p:sp>
            <p:sp>
              <p:nvSpPr>
                <p:cNvPr id="29" name="TextBox 29"/>
                <p:cNvSpPr txBox="1"/>
                <p:nvPr/>
              </p:nvSpPr>
              <p:spPr>
                <a:xfrm>
                  <a:off x="3025619" y="4975359"/>
                  <a:ext cx="1560962" cy="248017"/>
                </a:xfrm>
                <a:prstGeom prst="rect">
                  <a:avLst/>
                </a:prstGeom>
              </p:spPr>
              <p:txBody>
                <a:bodyPr lIns="0" tIns="0" rIns="0" bIns="0" rtlCol="0" anchor="t">
                  <a:spAutoFit/>
                </a:bodyPr>
                <a:lstStyle/>
                <a:p>
                  <a:pPr>
                    <a:lnSpc>
                      <a:spcPts val="2100"/>
                    </a:lnSpc>
                    <a:spcBef>
                      <a:spcPct val="0"/>
                    </a:spcBef>
                  </a:pPr>
                  <a:r>
                    <a:rPr lang="en-US" sz="1500" b="1" spc="-30" dirty="0">
                      <a:solidFill>
                        <a:srgbClr val="F8F6F1"/>
                      </a:solidFill>
                      <a:latin typeface="Inter" panose="02000503000000020004" pitchFamily="2" charset="0"/>
                    </a:rPr>
                    <a:t>Emily Thompson</a:t>
                  </a:r>
                </a:p>
              </p:txBody>
            </p:sp>
            <p:sp>
              <p:nvSpPr>
                <p:cNvPr id="32" name="TextBox 32"/>
                <p:cNvSpPr txBox="1"/>
                <p:nvPr/>
              </p:nvSpPr>
              <p:spPr>
                <a:xfrm>
                  <a:off x="3025619" y="5521313"/>
                  <a:ext cx="1560962" cy="524439"/>
                </a:xfrm>
                <a:prstGeom prst="rect">
                  <a:avLst/>
                </a:prstGeom>
              </p:spPr>
              <p:txBody>
                <a:bodyPr lIns="0" tIns="0" rIns="0" bIns="0" rtlCol="0" anchor="t">
                  <a:spAutoFit/>
                </a:bodyPr>
                <a:lstStyle/>
                <a:p>
                  <a:pPr marL="0" lvl="0" indent="0" algn="l">
                    <a:lnSpc>
                      <a:spcPts val="1400"/>
                    </a:lnSpc>
                    <a:spcBef>
                      <a:spcPct val="0"/>
                    </a:spcBef>
                  </a:pPr>
                  <a:r>
                    <a:rPr lang="en-US" sz="1000" u="none" strike="noStrike" dirty="0">
                      <a:solidFill>
                        <a:srgbClr val="F8F6F1"/>
                      </a:solidFill>
                      <a:latin typeface="Inter"/>
                    </a:rPr>
                    <a:t>Artistic Production Coordinator </a:t>
                  </a:r>
                </a:p>
                <a:p>
                  <a:pPr marL="0" lvl="0" indent="0" algn="l">
                    <a:lnSpc>
                      <a:spcPts val="1400"/>
                    </a:lnSpc>
                    <a:spcBef>
                      <a:spcPct val="0"/>
                    </a:spcBef>
                  </a:pPr>
                  <a:r>
                    <a:rPr lang="en-US" sz="1000" u="none" strike="noStrike" dirty="0">
                      <a:solidFill>
                        <a:srgbClr val="F8F6F1"/>
                      </a:solidFill>
                      <a:latin typeface="Inter" panose="02000503000000020004" pitchFamily="2" charset="0"/>
                    </a:rPr>
                    <a:t>(Production Designer)</a:t>
                  </a:r>
                </a:p>
              </p:txBody>
            </p:sp>
            <p:pic>
              <p:nvPicPr>
                <p:cNvPr id="7" name="Picture 7"/>
                <p:cNvPicPr>
                  <a:picLocks noChangeAspect="1"/>
                </p:cNvPicPr>
                <p:nvPr/>
              </p:nvPicPr>
              <p:blipFill>
                <a:blip r:embed="rId6"/>
                <a:srcRect l="29915" t="9083" r="30146" b="54523"/>
                <a:stretch>
                  <a:fillRect/>
                </a:stretch>
              </p:blipFill>
              <p:spPr>
                <a:xfrm>
                  <a:off x="2973276" y="2705663"/>
                  <a:ext cx="1582855" cy="2164921"/>
                </a:xfrm>
                <a:prstGeom prst="rect">
                  <a:avLst/>
                </a:prstGeom>
              </p:spPr>
            </p:pic>
          </p:grpSp>
          <p:grpSp>
            <p:nvGrpSpPr>
              <p:cNvPr id="35" name="Group 34">
                <a:extLst>
                  <a:ext uri="{FF2B5EF4-FFF2-40B4-BE49-F238E27FC236}">
                    <a16:creationId xmlns:a16="http://schemas.microsoft.com/office/drawing/2014/main" id="{1E2E0B00-AB8F-BDCA-8CA4-DCA15AEA6319}"/>
                  </a:ext>
                </a:extLst>
              </p:cNvPr>
              <p:cNvGrpSpPr/>
              <p:nvPr/>
            </p:nvGrpSpPr>
            <p:grpSpPr>
              <a:xfrm>
                <a:off x="2973276" y="6589537"/>
                <a:ext cx="1613305" cy="3353377"/>
                <a:chOff x="2973276" y="6589537"/>
                <a:chExt cx="1613305" cy="3353377"/>
              </a:xfrm>
            </p:grpSpPr>
            <p:sp>
              <p:nvSpPr>
                <p:cNvPr id="18" name="AutoShape 18"/>
                <p:cNvSpPr/>
                <p:nvPr/>
              </p:nvSpPr>
              <p:spPr>
                <a:xfrm>
                  <a:off x="3025619" y="9287801"/>
                  <a:ext cx="598964" cy="0"/>
                </a:xfrm>
                <a:prstGeom prst="line">
                  <a:avLst/>
                </a:prstGeom>
                <a:ln w="19050" cap="flat">
                  <a:solidFill>
                    <a:srgbClr val="F8F6F1"/>
                  </a:solidFill>
                  <a:prstDash val="solid"/>
                  <a:headEnd type="none" w="sm" len="sm"/>
                  <a:tailEnd type="none" w="sm" len="sm"/>
                </a:ln>
              </p:spPr>
              <p:txBody>
                <a:bodyPr/>
                <a:lstStyle/>
                <a:p>
                  <a:endParaRPr lang="en-US" dirty="0"/>
                </a:p>
              </p:txBody>
            </p:sp>
            <p:sp>
              <p:nvSpPr>
                <p:cNvPr id="21" name="TextBox 21"/>
                <p:cNvSpPr txBox="1"/>
                <p:nvPr/>
              </p:nvSpPr>
              <p:spPr>
                <a:xfrm>
                  <a:off x="3025619" y="8866465"/>
                  <a:ext cx="1560962" cy="248017"/>
                </a:xfrm>
                <a:prstGeom prst="rect">
                  <a:avLst/>
                </a:prstGeom>
              </p:spPr>
              <p:txBody>
                <a:bodyPr lIns="0" tIns="0" rIns="0" bIns="0" rtlCol="0" anchor="t">
                  <a:spAutoFit/>
                </a:bodyPr>
                <a:lstStyle/>
                <a:p>
                  <a:pPr>
                    <a:lnSpc>
                      <a:spcPts val="2100"/>
                    </a:lnSpc>
                    <a:spcBef>
                      <a:spcPct val="0"/>
                    </a:spcBef>
                  </a:pPr>
                  <a:r>
                    <a:rPr lang="en-US" sz="1500" b="1" spc="-30" dirty="0">
                      <a:solidFill>
                        <a:srgbClr val="F8F6F1"/>
                      </a:solidFill>
                      <a:latin typeface="Inter" panose="02000503000000020004" pitchFamily="2" charset="0"/>
                    </a:rPr>
                    <a:t>Jordan Williams</a:t>
                  </a:r>
                </a:p>
              </p:txBody>
            </p:sp>
            <p:sp>
              <p:nvSpPr>
                <p:cNvPr id="24" name="TextBox 24"/>
                <p:cNvSpPr txBox="1"/>
                <p:nvPr/>
              </p:nvSpPr>
              <p:spPr>
                <a:xfrm>
                  <a:off x="3025619" y="9418475"/>
                  <a:ext cx="1560962" cy="524439"/>
                </a:xfrm>
                <a:prstGeom prst="rect">
                  <a:avLst/>
                </a:prstGeom>
              </p:spPr>
              <p:txBody>
                <a:bodyPr lIns="0" tIns="0" rIns="0" bIns="0" rtlCol="0" anchor="t">
                  <a:spAutoFit/>
                </a:bodyPr>
                <a:lstStyle/>
                <a:p>
                  <a:pPr marL="0" lvl="0" indent="0" algn="l">
                    <a:lnSpc>
                      <a:spcPts val="1400"/>
                    </a:lnSpc>
                    <a:spcBef>
                      <a:spcPct val="0"/>
                    </a:spcBef>
                  </a:pPr>
                  <a:r>
                    <a:rPr lang="en-US" sz="1000" u="none" strike="noStrike" dirty="0">
                      <a:solidFill>
                        <a:srgbClr val="F8F6F1"/>
                      </a:solidFill>
                      <a:latin typeface="Inter"/>
                    </a:rPr>
                    <a:t>Motion Picture </a:t>
                  </a:r>
                </a:p>
                <a:p>
                  <a:pPr marL="0" lvl="0" indent="0" algn="l">
                    <a:lnSpc>
                      <a:spcPts val="1400"/>
                    </a:lnSpc>
                    <a:spcBef>
                      <a:spcPct val="0"/>
                    </a:spcBef>
                  </a:pPr>
                  <a:r>
                    <a:rPr lang="en-US" sz="1000" u="none" strike="noStrike" dirty="0">
                      <a:solidFill>
                        <a:srgbClr val="F8F6F1"/>
                      </a:solidFill>
                      <a:latin typeface="Inter"/>
                    </a:rPr>
                    <a:t>Editing Specialist </a:t>
                  </a:r>
                </a:p>
                <a:p>
                  <a:pPr marL="0" lvl="0" indent="0" algn="l">
                    <a:lnSpc>
                      <a:spcPts val="1400"/>
                    </a:lnSpc>
                    <a:spcBef>
                      <a:spcPct val="0"/>
                    </a:spcBef>
                  </a:pPr>
                  <a:r>
                    <a:rPr lang="en-US" sz="1000" u="none" strike="noStrike" dirty="0">
                      <a:solidFill>
                        <a:srgbClr val="F8F6F1"/>
                      </a:solidFill>
                      <a:latin typeface="Inter" panose="02000503000000020004" pitchFamily="2" charset="0"/>
                    </a:rPr>
                    <a:t>(Film Editor)</a:t>
                  </a:r>
                </a:p>
              </p:txBody>
            </p:sp>
            <p:pic>
              <p:nvPicPr>
                <p:cNvPr id="11" name="Picture 11"/>
                <p:cNvPicPr>
                  <a:picLocks noChangeAspect="1"/>
                </p:cNvPicPr>
                <p:nvPr/>
              </p:nvPicPr>
              <p:blipFill>
                <a:blip r:embed="rId7"/>
                <a:srcRect t="4351" b="4351"/>
                <a:stretch>
                  <a:fillRect/>
                </a:stretch>
              </p:blipFill>
              <p:spPr>
                <a:xfrm>
                  <a:off x="2973276" y="6589537"/>
                  <a:ext cx="1582855" cy="2164921"/>
                </a:xfrm>
                <a:prstGeom prst="rect">
                  <a:avLst/>
                </a:prstGeom>
              </p:spPr>
            </p:pic>
          </p:grpSp>
        </p:grpSp>
        <p:grpSp>
          <p:nvGrpSpPr>
            <p:cNvPr id="41" name="Group 40">
              <a:extLst>
                <a:ext uri="{FF2B5EF4-FFF2-40B4-BE49-F238E27FC236}">
                  <a16:creationId xmlns:a16="http://schemas.microsoft.com/office/drawing/2014/main" id="{D4F57981-BBEE-166D-3942-FADC7CC93DA9}"/>
                </a:ext>
              </a:extLst>
            </p:cNvPr>
            <p:cNvGrpSpPr/>
            <p:nvPr/>
          </p:nvGrpSpPr>
          <p:grpSpPr>
            <a:xfrm>
              <a:off x="617081" y="803625"/>
              <a:ext cx="6322338" cy="1313264"/>
              <a:chOff x="617081" y="803625"/>
              <a:chExt cx="6322338" cy="1313264"/>
            </a:xfrm>
          </p:grpSpPr>
          <p:sp>
            <p:nvSpPr>
              <p:cNvPr id="26" name="TextBox 26"/>
              <p:cNvSpPr txBox="1"/>
              <p:nvPr/>
            </p:nvSpPr>
            <p:spPr>
              <a:xfrm>
                <a:off x="1520195" y="803625"/>
                <a:ext cx="4516110" cy="459262"/>
              </a:xfrm>
              <a:prstGeom prst="rect">
                <a:avLst/>
              </a:prstGeom>
            </p:spPr>
            <p:txBody>
              <a:bodyPr lIns="0" tIns="0" rIns="0" bIns="0" rtlCol="0" anchor="t">
                <a:spAutoFit/>
              </a:bodyPr>
              <a:lstStyle/>
              <a:p>
                <a:pPr algn="ctr">
                  <a:lnSpc>
                    <a:spcPts val="3534"/>
                  </a:lnSpc>
                </a:pPr>
                <a:r>
                  <a:rPr lang="en-US" sz="3350" dirty="0">
                    <a:solidFill>
                      <a:srgbClr val="F8F6F1"/>
                    </a:solidFill>
                    <a:latin typeface="Inter SemiBold" panose="02000503000000020004" pitchFamily="2" charset="0"/>
                  </a:rPr>
                  <a:t>MEET OUR </a:t>
                </a:r>
              </a:p>
            </p:txBody>
          </p:sp>
          <p:sp>
            <p:nvSpPr>
              <p:cNvPr id="27" name="TextBox 27"/>
              <p:cNvSpPr txBox="1"/>
              <p:nvPr/>
            </p:nvSpPr>
            <p:spPr>
              <a:xfrm>
                <a:off x="617081" y="1316926"/>
                <a:ext cx="6322338" cy="799963"/>
              </a:xfrm>
              <a:prstGeom prst="rect">
                <a:avLst/>
              </a:prstGeom>
            </p:spPr>
            <p:txBody>
              <a:bodyPr lIns="0" tIns="0" rIns="0" bIns="0" rtlCol="0" anchor="t">
                <a:spAutoFit/>
              </a:bodyPr>
              <a:lstStyle/>
              <a:p>
                <a:pPr algn="ctr">
                  <a:lnSpc>
                    <a:spcPts val="6235"/>
                  </a:lnSpc>
                </a:pPr>
                <a:r>
                  <a:rPr lang="en-US" sz="6650" dirty="0">
                    <a:solidFill>
                      <a:srgbClr val="F8F6F1"/>
                    </a:solidFill>
                    <a:latin typeface="Inter ExtraBold" panose="02000503000000020004" pitchFamily="2" charset="0"/>
                  </a:rPr>
                  <a:t>SPEAKERS</a:t>
                </a:r>
              </a:p>
            </p:txBody>
          </p:sp>
        </p:grpSp>
        <p:grpSp>
          <p:nvGrpSpPr>
            <p:cNvPr id="40" name="Group 39">
              <a:extLst>
                <a:ext uri="{FF2B5EF4-FFF2-40B4-BE49-F238E27FC236}">
                  <a16:creationId xmlns:a16="http://schemas.microsoft.com/office/drawing/2014/main" id="{B140B2F2-7CB0-F081-C352-C3461918E7E5}"/>
                </a:ext>
              </a:extLst>
            </p:cNvPr>
            <p:cNvGrpSpPr/>
            <p:nvPr/>
          </p:nvGrpSpPr>
          <p:grpSpPr>
            <a:xfrm>
              <a:off x="408543" y="189003"/>
              <a:ext cx="6742913" cy="175723"/>
              <a:chOff x="408543" y="189003"/>
              <a:chExt cx="6742913" cy="175723"/>
            </a:xfrm>
          </p:grpSpPr>
          <p:sp>
            <p:nvSpPr>
              <p:cNvPr id="36" name="TextBox 36"/>
              <p:cNvSpPr txBox="1"/>
              <p:nvPr/>
            </p:nvSpPr>
            <p:spPr>
              <a:xfrm>
                <a:off x="5784045" y="189003"/>
                <a:ext cx="1367411" cy="175723"/>
              </a:xfrm>
              <a:prstGeom prst="rect">
                <a:avLst/>
              </a:prstGeom>
            </p:spPr>
            <p:txBody>
              <a:bodyPr lIns="0" tIns="0" rIns="0" bIns="0" rtlCol="0" anchor="t">
                <a:spAutoFit/>
              </a:bodyPr>
              <a:lstStyle/>
              <a:p>
                <a:pPr algn="r">
                  <a:lnSpc>
                    <a:spcPts val="1379"/>
                  </a:lnSpc>
                </a:pPr>
                <a:r>
                  <a:rPr lang="en-US" sz="1150" spc="47" dirty="0">
                    <a:solidFill>
                      <a:srgbClr val="F8F6F1"/>
                    </a:solidFill>
                    <a:latin typeface="Inter"/>
                  </a:rPr>
                  <a:t>CINEFEST</a:t>
                </a:r>
              </a:p>
            </p:txBody>
          </p:sp>
          <p:sp>
            <p:nvSpPr>
              <p:cNvPr id="37" name="TextBox 37"/>
              <p:cNvSpPr txBox="1"/>
              <p:nvPr/>
            </p:nvSpPr>
            <p:spPr>
              <a:xfrm>
                <a:off x="408543" y="189003"/>
                <a:ext cx="1367411" cy="175723"/>
              </a:xfrm>
              <a:prstGeom prst="rect">
                <a:avLst/>
              </a:prstGeom>
            </p:spPr>
            <p:txBody>
              <a:bodyPr lIns="0" tIns="0" rIns="0" bIns="0" rtlCol="0" anchor="t">
                <a:spAutoFit/>
              </a:bodyPr>
              <a:lstStyle/>
              <a:p>
                <a:pPr marL="0" lvl="0" indent="0">
                  <a:lnSpc>
                    <a:spcPts val="1379"/>
                  </a:lnSpc>
                  <a:spcBef>
                    <a:spcPct val="0"/>
                  </a:spcBef>
                </a:pPr>
                <a:r>
                  <a:rPr lang="en-US" sz="1150" u="none" strike="noStrike" spc="47" dirty="0">
                    <a:solidFill>
                      <a:srgbClr val="F8F6F1"/>
                    </a:solidFill>
                    <a:latin typeface="Inter"/>
                  </a:rPr>
                  <a:t>CINEFEST</a:t>
                </a:r>
              </a:p>
            </p:txBody>
          </p:sp>
          <p:sp>
            <p:nvSpPr>
              <p:cNvPr id="38" name="TextBox 38"/>
              <p:cNvSpPr txBox="1"/>
              <p:nvPr/>
            </p:nvSpPr>
            <p:spPr>
              <a:xfrm>
                <a:off x="3094544" y="189003"/>
                <a:ext cx="1367411" cy="175723"/>
              </a:xfrm>
              <a:prstGeom prst="rect">
                <a:avLst/>
              </a:prstGeom>
            </p:spPr>
            <p:txBody>
              <a:bodyPr lIns="0" tIns="0" rIns="0" bIns="0" rtlCol="0" anchor="t">
                <a:spAutoFit/>
              </a:bodyPr>
              <a:lstStyle/>
              <a:p>
                <a:pPr algn="ctr">
                  <a:lnSpc>
                    <a:spcPts val="1379"/>
                  </a:lnSpc>
                </a:pPr>
                <a:r>
                  <a:rPr lang="en-US" sz="1150" i="1" spc="47" dirty="0">
                    <a:solidFill>
                      <a:srgbClr val="F8F6F1"/>
                    </a:solidFill>
                    <a:latin typeface="DM Sans" pitchFamily="2" charset="0"/>
                  </a:rPr>
                  <a:t>03</a:t>
                </a:r>
              </a:p>
            </p:txBody>
          </p:sp>
        </p:grpSp>
        <p:sp>
          <p:nvSpPr>
            <p:cNvPr id="34" name="TemplateLAB"/>
            <p:cNvSpPr/>
            <p:nvPr/>
          </p:nvSpPr>
          <p:spPr>
            <a:xfrm rot="5400000">
              <a:off x="6845822" y="3011298"/>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41" name="Group 3 - Page 4">
            <a:extLst>
              <a:ext uri="{FF2B5EF4-FFF2-40B4-BE49-F238E27FC236}">
                <a16:creationId xmlns:a16="http://schemas.microsoft.com/office/drawing/2014/main" id="{84D10BDD-8ABC-ECFC-4EE7-5361365862F2}"/>
              </a:ext>
            </a:extLst>
          </p:cNvPr>
          <p:cNvGrpSpPr/>
          <p:nvPr/>
        </p:nvGrpSpPr>
        <p:grpSpPr>
          <a:xfrm>
            <a:off x="0" y="189003"/>
            <a:ext cx="7560000" cy="10200887"/>
            <a:chOff x="0" y="189003"/>
            <a:chExt cx="7560000" cy="10200887"/>
          </a:xfrm>
        </p:grpSpPr>
        <p:grpSp>
          <p:nvGrpSpPr>
            <p:cNvPr id="40" name="Group 39">
              <a:extLst>
                <a:ext uri="{FF2B5EF4-FFF2-40B4-BE49-F238E27FC236}">
                  <a16:creationId xmlns:a16="http://schemas.microsoft.com/office/drawing/2014/main" id="{A48943C8-F991-DCEE-D8D3-BE29AF7855D8}"/>
                </a:ext>
              </a:extLst>
            </p:cNvPr>
            <p:cNvGrpSpPr/>
            <p:nvPr/>
          </p:nvGrpSpPr>
          <p:grpSpPr>
            <a:xfrm>
              <a:off x="0" y="5933037"/>
              <a:ext cx="7560000" cy="4012488"/>
              <a:chOff x="0" y="5933037"/>
              <a:chExt cx="7560000" cy="4012488"/>
            </a:xfrm>
          </p:grpSpPr>
          <p:grpSp>
            <p:nvGrpSpPr>
              <p:cNvPr id="37" name="Group 36">
                <a:extLst>
                  <a:ext uri="{FF2B5EF4-FFF2-40B4-BE49-F238E27FC236}">
                    <a16:creationId xmlns:a16="http://schemas.microsoft.com/office/drawing/2014/main" id="{9839011B-E443-3722-2D33-C4A0BB05F70B}"/>
                  </a:ext>
                </a:extLst>
              </p:cNvPr>
              <p:cNvGrpSpPr/>
              <p:nvPr/>
            </p:nvGrpSpPr>
            <p:grpSpPr>
              <a:xfrm>
                <a:off x="756000" y="6263115"/>
                <a:ext cx="6048000" cy="677339"/>
                <a:chOff x="756000" y="6269344"/>
                <a:chExt cx="6048000" cy="677339"/>
              </a:xfrm>
            </p:grpSpPr>
            <p:sp>
              <p:nvSpPr>
                <p:cNvPr id="2" name="TextBox 2"/>
                <p:cNvSpPr txBox="1"/>
                <p:nvPr/>
              </p:nvSpPr>
              <p:spPr>
                <a:xfrm>
                  <a:off x="756000" y="6269344"/>
                  <a:ext cx="2483464" cy="179536"/>
                </a:xfrm>
                <a:prstGeom prst="rect">
                  <a:avLst/>
                </a:prstGeom>
              </p:spPr>
              <p:txBody>
                <a:bodyPr lIns="0" tIns="0" rIns="0" bIns="0" rtlCol="0" anchor="t">
                  <a:spAutoFit/>
                </a:bodyPr>
                <a:lstStyle/>
                <a:p>
                  <a:pPr marL="0" lvl="0" indent="0" algn="ctr">
                    <a:lnSpc>
                      <a:spcPts val="1440"/>
                    </a:lnSpc>
                    <a:spcBef>
                      <a:spcPct val="0"/>
                    </a:spcBef>
                  </a:pPr>
                  <a:r>
                    <a:rPr lang="en-US" sz="1200" b="1" dirty="0">
                      <a:solidFill>
                        <a:srgbClr val="13544E"/>
                      </a:solidFill>
                      <a:latin typeface="Inter" panose="02000503000000020004" pitchFamily="2" charset="0"/>
                    </a:rPr>
                    <a:t>CINECRAFT SOLUTIONS</a:t>
                  </a:r>
                </a:p>
              </p:txBody>
            </p:sp>
            <p:sp>
              <p:nvSpPr>
                <p:cNvPr id="3" name="TextBox 3"/>
                <p:cNvSpPr txBox="1"/>
                <p:nvPr/>
              </p:nvSpPr>
              <p:spPr>
                <a:xfrm>
                  <a:off x="756000" y="6540055"/>
                  <a:ext cx="2483464" cy="133350"/>
                </a:xfrm>
                <a:prstGeom prst="rect">
                  <a:avLst/>
                </a:prstGeom>
              </p:spPr>
              <p:txBody>
                <a:bodyPr lIns="0" tIns="0" rIns="0" bIns="0" rtlCol="0" anchor="t">
                  <a:spAutoFit/>
                </a:bodyPr>
                <a:lstStyle/>
                <a:p>
                  <a:pPr marL="0" lvl="0" indent="0" algn="ctr">
                    <a:lnSpc>
                      <a:spcPts val="1080"/>
                    </a:lnSpc>
                    <a:spcBef>
                      <a:spcPct val="0"/>
                    </a:spcBef>
                  </a:pPr>
                  <a:r>
                    <a:rPr lang="en-US" sz="900" b="1" dirty="0">
                      <a:solidFill>
                        <a:srgbClr val="13544E"/>
                      </a:solidFill>
                      <a:latin typeface="Inter" panose="02000503000000020004" pitchFamily="2" charset="0"/>
                    </a:rPr>
                    <a:t>Equipment Rental</a:t>
                  </a:r>
                </a:p>
              </p:txBody>
            </p:sp>
            <p:sp>
              <p:nvSpPr>
                <p:cNvPr id="4" name="TextBox 4"/>
                <p:cNvSpPr txBox="1"/>
                <p:nvPr/>
              </p:nvSpPr>
              <p:spPr>
                <a:xfrm>
                  <a:off x="899170" y="6729840"/>
                  <a:ext cx="2197125" cy="216843"/>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13544E"/>
                      </a:solidFill>
                      <a:latin typeface="Inter"/>
                    </a:rPr>
                    <a:t>High-end cameras, lighting, and sound gear for an immersive and professional filmmaking experience</a:t>
                  </a:r>
                </a:p>
              </p:txBody>
            </p:sp>
            <p:sp>
              <p:nvSpPr>
                <p:cNvPr id="5" name="TextBox 5"/>
                <p:cNvSpPr txBox="1"/>
                <p:nvPr/>
              </p:nvSpPr>
              <p:spPr>
                <a:xfrm>
                  <a:off x="4320536" y="6269344"/>
                  <a:ext cx="2483464" cy="179536"/>
                </a:xfrm>
                <a:prstGeom prst="rect">
                  <a:avLst/>
                </a:prstGeom>
              </p:spPr>
              <p:txBody>
                <a:bodyPr lIns="0" tIns="0" rIns="0" bIns="0" rtlCol="0" anchor="t">
                  <a:spAutoFit/>
                </a:bodyPr>
                <a:lstStyle/>
                <a:p>
                  <a:pPr marL="0" lvl="0" indent="0" algn="ctr">
                    <a:lnSpc>
                      <a:spcPts val="1440"/>
                    </a:lnSpc>
                    <a:spcBef>
                      <a:spcPct val="0"/>
                    </a:spcBef>
                  </a:pPr>
                  <a:r>
                    <a:rPr lang="en-US" sz="1200" b="1" dirty="0">
                      <a:solidFill>
                        <a:srgbClr val="13544E"/>
                      </a:solidFill>
                      <a:latin typeface="Inter" panose="02000503000000020004" pitchFamily="2" charset="0"/>
                    </a:rPr>
                    <a:t>SCRIPTSYNC STUDIOS</a:t>
                  </a:r>
                </a:p>
              </p:txBody>
            </p:sp>
            <p:sp>
              <p:nvSpPr>
                <p:cNvPr id="6" name="TextBox 6"/>
                <p:cNvSpPr txBox="1"/>
                <p:nvPr/>
              </p:nvSpPr>
              <p:spPr>
                <a:xfrm>
                  <a:off x="4320536" y="6540055"/>
                  <a:ext cx="2483464" cy="133350"/>
                </a:xfrm>
                <a:prstGeom prst="rect">
                  <a:avLst/>
                </a:prstGeom>
              </p:spPr>
              <p:txBody>
                <a:bodyPr lIns="0" tIns="0" rIns="0" bIns="0" rtlCol="0" anchor="t">
                  <a:spAutoFit/>
                </a:bodyPr>
                <a:lstStyle/>
                <a:p>
                  <a:pPr marL="0" lvl="0" indent="0" algn="ctr">
                    <a:lnSpc>
                      <a:spcPts val="1080"/>
                    </a:lnSpc>
                    <a:spcBef>
                      <a:spcPct val="0"/>
                    </a:spcBef>
                  </a:pPr>
                  <a:r>
                    <a:rPr lang="en-US" sz="900" b="1" dirty="0">
                      <a:solidFill>
                        <a:srgbClr val="13544E"/>
                      </a:solidFill>
                      <a:latin typeface="Inter" panose="02000503000000020004" pitchFamily="2" charset="0"/>
                    </a:rPr>
                    <a:t>Screenwriting Masterclass</a:t>
                  </a:r>
                </a:p>
              </p:txBody>
            </p:sp>
            <p:sp>
              <p:nvSpPr>
                <p:cNvPr id="7" name="TextBox 7"/>
                <p:cNvSpPr txBox="1"/>
                <p:nvPr/>
              </p:nvSpPr>
              <p:spPr>
                <a:xfrm>
                  <a:off x="4320536" y="6729840"/>
                  <a:ext cx="2483464" cy="216843"/>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13544E"/>
                      </a:solidFill>
                      <a:latin typeface="Inter"/>
                    </a:rPr>
                    <a:t>Industry experts guide aspiring filmmakers in crafting compelling narratives and engaging screenplays</a:t>
                  </a:r>
                </a:p>
              </p:txBody>
            </p:sp>
          </p:grpSp>
          <p:sp>
            <p:nvSpPr>
              <p:cNvPr id="8" name="AutoShape 8"/>
              <p:cNvSpPr/>
              <p:nvPr/>
            </p:nvSpPr>
            <p:spPr>
              <a:xfrm flipV="1">
                <a:off x="3780000" y="5933037"/>
                <a:ext cx="0" cy="4002963"/>
              </a:xfrm>
              <a:prstGeom prst="line">
                <a:avLst/>
              </a:prstGeom>
              <a:ln w="19050" cap="flat">
                <a:solidFill>
                  <a:srgbClr val="0C423D"/>
                </a:solidFill>
                <a:prstDash val="solid"/>
                <a:headEnd type="none" w="sm" len="sm"/>
                <a:tailEnd type="none" w="sm" len="sm"/>
              </a:ln>
            </p:spPr>
            <p:txBody>
              <a:bodyPr/>
              <a:lstStyle/>
              <a:p>
                <a:endParaRPr lang="en-US" dirty="0"/>
              </a:p>
            </p:txBody>
          </p:sp>
          <p:grpSp>
            <p:nvGrpSpPr>
              <p:cNvPr id="38" name="Group 37">
                <a:extLst>
                  <a:ext uri="{FF2B5EF4-FFF2-40B4-BE49-F238E27FC236}">
                    <a16:creationId xmlns:a16="http://schemas.microsoft.com/office/drawing/2014/main" id="{FD1CE024-14C7-21FD-EFAD-1C4CA1E993B9}"/>
                  </a:ext>
                </a:extLst>
              </p:cNvPr>
              <p:cNvGrpSpPr/>
              <p:nvPr/>
            </p:nvGrpSpPr>
            <p:grpSpPr>
              <a:xfrm>
                <a:off x="756000" y="7600610"/>
                <a:ext cx="6048000" cy="677339"/>
                <a:chOff x="756000" y="7606840"/>
                <a:chExt cx="6048000" cy="677339"/>
              </a:xfrm>
            </p:grpSpPr>
            <p:sp>
              <p:nvSpPr>
                <p:cNvPr id="9" name="TextBox 9"/>
                <p:cNvSpPr txBox="1"/>
                <p:nvPr/>
              </p:nvSpPr>
              <p:spPr>
                <a:xfrm>
                  <a:off x="756000" y="7606840"/>
                  <a:ext cx="2483464" cy="179536"/>
                </a:xfrm>
                <a:prstGeom prst="rect">
                  <a:avLst/>
                </a:prstGeom>
              </p:spPr>
              <p:txBody>
                <a:bodyPr lIns="0" tIns="0" rIns="0" bIns="0" rtlCol="0" anchor="t">
                  <a:spAutoFit/>
                </a:bodyPr>
                <a:lstStyle/>
                <a:p>
                  <a:pPr marL="0" lvl="0" indent="0" algn="ctr">
                    <a:lnSpc>
                      <a:spcPts val="1440"/>
                    </a:lnSpc>
                    <a:spcBef>
                      <a:spcPct val="0"/>
                    </a:spcBef>
                  </a:pPr>
                  <a:r>
                    <a:rPr lang="en-US" sz="1200" b="1" dirty="0">
                      <a:solidFill>
                        <a:srgbClr val="13544E"/>
                      </a:solidFill>
                      <a:latin typeface="Inter" panose="02000503000000020004" pitchFamily="2" charset="0"/>
                    </a:rPr>
                    <a:t>CINESOUND SOLUTIONS</a:t>
                  </a:r>
                </a:p>
              </p:txBody>
            </p:sp>
            <p:sp>
              <p:nvSpPr>
                <p:cNvPr id="10" name="TextBox 10"/>
                <p:cNvSpPr txBox="1"/>
                <p:nvPr/>
              </p:nvSpPr>
              <p:spPr>
                <a:xfrm>
                  <a:off x="756000" y="7877551"/>
                  <a:ext cx="2483464" cy="133350"/>
                </a:xfrm>
                <a:prstGeom prst="rect">
                  <a:avLst/>
                </a:prstGeom>
              </p:spPr>
              <p:txBody>
                <a:bodyPr lIns="0" tIns="0" rIns="0" bIns="0" rtlCol="0" anchor="t">
                  <a:spAutoFit/>
                </a:bodyPr>
                <a:lstStyle/>
                <a:p>
                  <a:pPr marL="0" lvl="0" indent="0" algn="ctr">
                    <a:lnSpc>
                      <a:spcPts val="1080"/>
                    </a:lnSpc>
                    <a:spcBef>
                      <a:spcPct val="0"/>
                    </a:spcBef>
                  </a:pPr>
                  <a:r>
                    <a:rPr lang="en-US" sz="900" b="1" dirty="0">
                      <a:solidFill>
                        <a:srgbClr val="13544E"/>
                      </a:solidFill>
                      <a:latin typeface="Inter" panose="02000503000000020004" pitchFamily="2" charset="0"/>
                    </a:rPr>
                    <a:t>Audio Mastery</a:t>
                  </a:r>
                </a:p>
              </p:txBody>
            </p:sp>
            <p:sp>
              <p:nvSpPr>
                <p:cNvPr id="11" name="TextBox 11"/>
                <p:cNvSpPr txBox="1"/>
                <p:nvPr/>
              </p:nvSpPr>
              <p:spPr>
                <a:xfrm>
                  <a:off x="840894" y="8067336"/>
                  <a:ext cx="2313677" cy="216843"/>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13544E"/>
                      </a:solidFill>
                      <a:latin typeface="Inter"/>
                    </a:rPr>
                    <a:t>CineSound provides top-notch audio support, ensuring immersive experiences in filmmaking workshops</a:t>
                  </a:r>
                </a:p>
              </p:txBody>
            </p:sp>
            <p:sp>
              <p:nvSpPr>
                <p:cNvPr id="12" name="TextBox 12"/>
                <p:cNvSpPr txBox="1"/>
                <p:nvPr/>
              </p:nvSpPr>
              <p:spPr>
                <a:xfrm>
                  <a:off x="4320536" y="7606840"/>
                  <a:ext cx="2483464" cy="179536"/>
                </a:xfrm>
                <a:prstGeom prst="rect">
                  <a:avLst/>
                </a:prstGeom>
              </p:spPr>
              <p:txBody>
                <a:bodyPr lIns="0" tIns="0" rIns="0" bIns="0" rtlCol="0" anchor="t">
                  <a:spAutoFit/>
                </a:bodyPr>
                <a:lstStyle/>
                <a:p>
                  <a:pPr marL="0" lvl="0" indent="0" algn="ctr">
                    <a:lnSpc>
                      <a:spcPts val="1440"/>
                    </a:lnSpc>
                    <a:spcBef>
                      <a:spcPct val="0"/>
                    </a:spcBef>
                  </a:pPr>
                  <a:r>
                    <a:rPr lang="en-US" sz="1200" b="1" dirty="0">
                      <a:solidFill>
                        <a:srgbClr val="13544E"/>
                      </a:solidFill>
                      <a:latin typeface="Inter" panose="02000503000000020004" pitchFamily="2" charset="0"/>
                    </a:rPr>
                    <a:t>POSTPRO INSIGHT</a:t>
                  </a:r>
                </a:p>
              </p:txBody>
            </p:sp>
            <p:sp>
              <p:nvSpPr>
                <p:cNvPr id="13" name="TextBox 13"/>
                <p:cNvSpPr txBox="1"/>
                <p:nvPr/>
              </p:nvSpPr>
              <p:spPr>
                <a:xfrm>
                  <a:off x="4320536" y="7877551"/>
                  <a:ext cx="2483464" cy="133350"/>
                </a:xfrm>
                <a:prstGeom prst="rect">
                  <a:avLst/>
                </a:prstGeom>
              </p:spPr>
              <p:txBody>
                <a:bodyPr lIns="0" tIns="0" rIns="0" bIns="0" rtlCol="0" anchor="t">
                  <a:spAutoFit/>
                </a:bodyPr>
                <a:lstStyle/>
                <a:p>
                  <a:pPr marL="0" lvl="0" indent="0" algn="ctr">
                    <a:lnSpc>
                      <a:spcPts val="1080"/>
                    </a:lnSpc>
                    <a:spcBef>
                      <a:spcPct val="0"/>
                    </a:spcBef>
                  </a:pPr>
                  <a:r>
                    <a:rPr lang="en-US" sz="900" b="1" dirty="0">
                      <a:solidFill>
                        <a:srgbClr val="13544E"/>
                      </a:solidFill>
                      <a:latin typeface="Inter" panose="02000503000000020004" pitchFamily="2" charset="0"/>
                    </a:rPr>
                    <a:t>Post-Production Lab</a:t>
                  </a:r>
                </a:p>
              </p:txBody>
            </p:sp>
            <p:sp>
              <p:nvSpPr>
                <p:cNvPr id="14" name="TextBox 14"/>
                <p:cNvSpPr txBox="1"/>
                <p:nvPr/>
              </p:nvSpPr>
              <p:spPr>
                <a:xfrm>
                  <a:off x="4419358" y="8067336"/>
                  <a:ext cx="2285820" cy="216843"/>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13544E"/>
                      </a:solidFill>
                      <a:latin typeface="Inter"/>
                    </a:rPr>
                    <a:t>Editing software, color grading, and sound design tools for a polished cinematic masterpiece</a:t>
                  </a:r>
                </a:p>
              </p:txBody>
            </p:sp>
          </p:grpSp>
          <p:grpSp>
            <p:nvGrpSpPr>
              <p:cNvPr id="39" name="Group 38">
                <a:extLst>
                  <a:ext uri="{FF2B5EF4-FFF2-40B4-BE49-F238E27FC236}">
                    <a16:creationId xmlns:a16="http://schemas.microsoft.com/office/drawing/2014/main" id="{8215A220-D26A-8FC1-18A1-06CC5314AB04}"/>
                  </a:ext>
                </a:extLst>
              </p:cNvPr>
              <p:cNvGrpSpPr/>
              <p:nvPr/>
            </p:nvGrpSpPr>
            <p:grpSpPr>
              <a:xfrm>
                <a:off x="756000" y="8938105"/>
                <a:ext cx="6048000" cy="677339"/>
                <a:chOff x="756000" y="8944336"/>
                <a:chExt cx="6048000" cy="677339"/>
              </a:xfrm>
            </p:grpSpPr>
            <p:sp>
              <p:nvSpPr>
                <p:cNvPr id="15" name="TextBox 15"/>
                <p:cNvSpPr txBox="1"/>
                <p:nvPr/>
              </p:nvSpPr>
              <p:spPr>
                <a:xfrm>
                  <a:off x="756000" y="8944336"/>
                  <a:ext cx="2483464" cy="179536"/>
                </a:xfrm>
                <a:prstGeom prst="rect">
                  <a:avLst/>
                </a:prstGeom>
              </p:spPr>
              <p:txBody>
                <a:bodyPr lIns="0" tIns="0" rIns="0" bIns="0" rtlCol="0" anchor="t">
                  <a:spAutoFit/>
                </a:bodyPr>
                <a:lstStyle/>
                <a:p>
                  <a:pPr marL="0" lvl="0" indent="0" algn="ctr">
                    <a:lnSpc>
                      <a:spcPts val="1440"/>
                    </a:lnSpc>
                    <a:spcBef>
                      <a:spcPct val="0"/>
                    </a:spcBef>
                  </a:pPr>
                  <a:r>
                    <a:rPr lang="en-US" sz="1200" b="1" dirty="0">
                      <a:solidFill>
                        <a:srgbClr val="13544E"/>
                      </a:solidFill>
                      <a:latin typeface="Inter" panose="02000503000000020004" pitchFamily="2" charset="0"/>
                    </a:rPr>
                    <a:t>ACTORS AVENUE AGENCY</a:t>
                  </a:r>
                </a:p>
              </p:txBody>
            </p:sp>
            <p:sp>
              <p:nvSpPr>
                <p:cNvPr id="16" name="TextBox 16"/>
                <p:cNvSpPr txBox="1"/>
                <p:nvPr/>
              </p:nvSpPr>
              <p:spPr>
                <a:xfrm>
                  <a:off x="756000" y="9215047"/>
                  <a:ext cx="2483464" cy="133350"/>
                </a:xfrm>
                <a:prstGeom prst="rect">
                  <a:avLst/>
                </a:prstGeom>
              </p:spPr>
              <p:txBody>
                <a:bodyPr lIns="0" tIns="0" rIns="0" bIns="0" rtlCol="0" anchor="t">
                  <a:spAutoFit/>
                </a:bodyPr>
                <a:lstStyle/>
                <a:p>
                  <a:pPr marL="0" lvl="0" indent="0" algn="ctr">
                    <a:lnSpc>
                      <a:spcPts val="1080"/>
                    </a:lnSpc>
                    <a:spcBef>
                      <a:spcPct val="0"/>
                    </a:spcBef>
                  </a:pPr>
                  <a:r>
                    <a:rPr lang="en-US" sz="900" b="1" dirty="0">
                      <a:solidFill>
                        <a:srgbClr val="13544E"/>
                      </a:solidFill>
                      <a:latin typeface="Inter" panose="02000503000000020004" pitchFamily="2" charset="0"/>
                    </a:rPr>
                    <a:t>Acting Workshop</a:t>
                  </a:r>
                </a:p>
              </p:txBody>
            </p:sp>
            <p:sp>
              <p:nvSpPr>
                <p:cNvPr id="17" name="TextBox 17"/>
                <p:cNvSpPr txBox="1"/>
                <p:nvPr/>
              </p:nvSpPr>
              <p:spPr>
                <a:xfrm>
                  <a:off x="840894" y="9404832"/>
                  <a:ext cx="2313677" cy="216843"/>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13544E"/>
                      </a:solidFill>
                      <a:latin typeface="Inter"/>
                    </a:rPr>
                    <a:t>Professional actors share insights and techniques, helping participants bring characters to life on screen</a:t>
                  </a:r>
                </a:p>
              </p:txBody>
            </p:sp>
            <p:sp>
              <p:nvSpPr>
                <p:cNvPr id="18" name="TextBox 18"/>
                <p:cNvSpPr txBox="1"/>
                <p:nvPr/>
              </p:nvSpPr>
              <p:spPr>
                <a:xfrm>
                  <a:off x="4320536" y="8944336"/>
                  <a:ext cx="2483464" cy="179536"/>
                </a:xfrm>
                <a:prstGeom prst="rect">
                  <a:avLst/>
                </a:prstGeom>
              </p:spPr>
              <p:txBody>
                <a:bodyPr lIns="0" tIns="0" rIns="0" bIns="0" rtlCol="0" anchor="t">
                  <a:spAutoFit/>
                </a:bodyPr>
                <a:lstStyle/>
                <a:p>
                  <a:pPr marL="0" lvl="0" indent="0" algn="ctr">
                    <a:lnSpc>
                      <a:spcPts val="1440"/>
                    </a:lnSpc>
                    <a:spcBef>
                      <a:spcPct val="0"/>
                    </a:spcBef>
                  </a:pPr>
                  <a:r>
                    <a:rPr lang="en-US" sz="1200" b="1" dirty="0">
                      <a:solidFill>
                        <a:srgbClr val="13544E"/>
                      </a:solidFill>
                      <a:latin typeface="Inter" panose="02000503000000020004" pitchFamily="2" charset="0"/>
                    </a:rPr>
                    <a:t>SPOTLIGHT STRATEGIES</a:t>
                  </a:r>
                </a:p>
              </p:txBody>
            </p:sp>
            <p:sp>
              <p:nvSpPr>
                <p:cNvPr id="19" name="TextBox 19"/>
                <p:cNvSpPr txBox="1"/>
                <p:nvPr/>
              </p:nvSpPr>
              <p:spPr>
                <a:xfrm>
                  <a:off x="4320536" y="9215047"/>
                  <a:ext cx="2483464" cy="133350"/>
                </a:xfrm>
                <a:prstGeom prst="rect">
                  <a:avLst/>
                </a:prstGeom>
              </p:spPr>
              <p:txBody>
                <a:bodyPr lIns="0" tIns="0" rIns="0" bIns="0" rtlCol="0" anchor="t">
                  <a:spAutoFit/>
                </a:bodyPr>
                <a:lstStyle/>
                <a:p>
                  <a:pPr marL="0" lvl="0" indent="0" algn="ctr">
                    <a:lnSpc>
                      <a:spcPts val="1080"/>
                    </a:lnSpc>
                    <a:spcBef>
                      <a:spcPct val="0"/>
                    </a:spcBef>
                  </a:pPr>
                  <a:r>
                    <a:rPr lang="en-US" sz="900" b="1" dirty="0">
                      <a:solidFill>
                        <a:srgbClr val="13544E"/>
                      </a:solidFill>
                      <a:latin typeface="Inter" panose="02000503000000020004" pitchFamily="2" charset="0"/>
                    </a:rPr>
                    <a:t>Marketing Mastery</a:t>
                  </a:r>
                </a:p>
              </p:txBody>
            </p:sp>
            <p:sp>
              <p:nvSpPr>
                <p:cNvPr id="20" name="TextBox 20"/>
                <p:cNvSpPr txBox="1"/>
                <p:nvPr/>
              </p:nvSpPr>
              <p:spPr>
                <a:xfrm>
                  <a:off x="4419358" y="9404832"/>
                  <a:ext cx="2285820" cy="216843"/>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13544E"/>
                      </a:solidFill>
                      <a:latin typeface="Inter"/>
                    </a:rPr>
                    <a:t>Spotlight Strategies brings creations to the forefront with expert marketing support for workshops</a:t>
                  </a:r>
                </a:p>
              </p:txBody>
            </p:sp>
          </p:grpSp>
          <p:sp>
            <p:nvSpPr>
              <p:cNvPr id="26" name="AutoShape 26"/>
              <p:cNvSpPr/>
              <p:nvPr/>
            </p:nvSpPr>
            <p:spPr>
              <a:xfrm flipH="1">
                <a:off x="0" y="9945525"/>
                <a:ext cx="7560000" cy="0"/>
              </a:xfrm>
              <a:prstGeom prst="line">
                <a:avLst/>
              </a:prstGeom>
              <a:ln w="19050" cap="flat">
                <a:solidFill>
                  <a:srgbClr val="0C423D"/>
                </a:solidFill>
                <a:prstDash val="solid"/>
                <a:headEnd type="none" w="sm" len="sm"/>
                <a:tailEnd type="none" w="sm" len="sm"/>
              </a:ln>
            </p:spPr>
            <p:txBody>
              <a:bodyPr/>
              <a:lstStyle/>
              <a:p>
                <a:endParaRPr lang="en-US" dirty="0"/>
              </a:p>
            </p:txBody>
          </p:sp>
          <p:sp>
            <p:nvSpPr>
              <p:cNvPr id="27" name="AutoShape 27"/>
              <p:cNvSpPr/>
              <p:nvPr/>
            </p:nvSpPr>
            <p:spPr>
              <a:xfrm flipH="1">
                <a:off x="0" y="8608027"/>
                <a:ext cx="7560000" cy="0"/>
              </a:xfrm>
              <a:prstGeom prst="line">
                <a:avLst/>
              </a:prstGeom>
              <a:ln w="19050" cap="flat">
                <a:solidFill>
                  <a:srgbClr val="0C423D"/>
                </a:solidFill>
                <a:prstDash val="solid"/>
                <a:headEnd type="none" w="sm" len="sm"/>
                <a:tailEnd type="none" w="sm" len="sm"/>
              </a:ln>
            </p:spPr>
            <p:txBody>
              <a:bodyPr>
                <a:normAutofit fontScale="25000" lnSpcReduction="20000"/>
              </a:bodyPr>
              <a:lstStyle/>
              <a:p>
                <a:endParaRPr lang="en-US" dirty="0"/>
              </a:p>
            </p:txBody>
          </p:sp>
          <p:sp>
            <p:nvSpPr>
              <p:cNvPr id="28" name="AutoShape 28"/>
              <p:cNvSpPr/>
              <p:nvPr/>
            </p:nvSpPr>
            <p:spPr>
              <a:xfrm flipH="1">
                <a:off x="0" y="7270532"/>
                <a:ext cx="7560000" cy="0"/>
              </a:xfrm>
              <a:prstGeom prst="line">
                <a:avLst/>
              </a:prstGeom>
              <a:ln w="19050" cap="flat">
                <a:solidFill>
                  <a:srgbClr val="0C423D"/>
                </a:solidFill>
                <a:prstDash val="solid"/>
                <a:headEnd type="none" w="sm" len="sm"/>
                <a:tailEnd type="none" w="sm" len="sm"/>
              </a:ln>
            </p:spPr>
            <p:txBody>
              <a:bodyPr>
                <a:normAutofit fontScale="25000" lnSpcReduction="20000"/>
              </a:bodyPr>
              <a:lstStyle/>
              <a:p>
                <a:endParaRPr lang="en-US" dirty="0"/>
              </a:p>
            </p:txBody>
          </p:sp>
          <p:sp>
            <p:nvSpPr>
              <p:cNvPr id="29" name="AutoShape 29"/>
              <p:cNvSpPr/>
              <p:nvPr/>
            </p:nvSpPr>
            <p:spPr>
              <a:xfrm flipH="1">
                <a:off x="0" y="5933037"/>
                <a:ext cx="7560000" cy="0"/>
              </a:xfrm>
              <a:prstGeom prst="line">
                <a:avLst/>
              </a:prstGeom>
              <a:ln w="19050" cap="flat">
                <a:solidFill>
                  <a:srgbClr val="0C423D"/>
                </a:solidFill>
                <a:prstDash val="solid"/>
                <a:headEnd type="none" w="sm" len="sm"/>
                <a:tailEnd type="none" w="sm" len="sm"/>
              </a:ln>
            </p:spPr>
            <p:txBody>
              <a:bodyPr>
                <a:normAutofit fontScale="25000" lnSpcReduction="20000"/>
              </a:bodyPr>
              <a:lstStyle/>
              <a:p>
                <a:endParaRPr lang="en-US" dirty="0"/>
              </a:p>
            </p:txBody>
          </p:sp>
        </p:grpSp>
        <p:grpSp>
          <p:nvGrpSpPr>
            <p:cNvPr id="36" name="Group 35">
              <a:extLst>
                <a:ext uri="{FF2B5EF4-FFF2-40B4-BE49-F238E27FC236}">
                  <a16:creationId xmlns:a16="http://schemas.microsoft.com/office/drawing/2014/main" id="{5AA8EDC8-F6C9-D347-F1AC-C45E6B90E9D4}"/>
                </a:ext>
              </a:extLst>
            </p:cNvPr>
            <p:cNvGrpSpPr/>
            <p:nvPr/>
          </p:nvGrpSpPr>
          <p:grpSpPr>
            <a:xfrm>
              <a:off x="1859753" y="3429884"/>
              <a:ext cx="3840494" cy="1391443"/>
              <a:chOff x="1859753" y="3672078"/>
              <a:chExt cx="3840494" cy="1391443"/>
            </a:xfrm>
          </p:grpSpPr>
          <p:sp>
            <p:nvSpPr>
              <p:cNvPr id="21" name="TextBox 21"/>
              <p:cNvSpPr txBox="1"/>
              <p:nvPr/>
            </p:nvSpPr>
            <p:spPr>
              <a:xfrm>
                <a:off x="1859753" y="3672078"/>
                <a:ext cx="3840494" cy="538609"/>
              </a:xfrm>
              <a:prstGeom prst="rect">
                <a:avLst/>
              </a:prstGeom>
            </p:spPr>
            <p:txBody>
              <a:bodyPr lIns="0" tIns="0" rIns="0" bIns="0" rtlCol="0" anchor="t">
                <a:spAutoFit/>
              </a:bodyPr>
              <a:lstStyle/>
              <a:p>
                <a:pPr marL="0" lvl="0" indent="0" algn="ctr">
                  <a:lnSpc>
                    <a:spcPts val="2089"/>
                  </a:lnSpc>
                </a:pPr>
                <a:r>
                  <a:rPr lang="en-US" sz="1899" b="1" dirty="0">
                    <a:solidFill>
                      <a:srgbClr val="13544E"/>
                    </a:solidFill>
                    <a:latin typeface="Inter" panose="02000503000000020004" pitchFamily="2" charset="0"/>
                  </a:rPr>
                  <a:t>THANK YOU TO OUR VALUED SPONSORS AND PARTNERS</a:t>
                </a:r>
              </a:p>
            </p:txBody>
          </p:sp>
          <p:sp>
            <p:nvSpPr>
              <p:cNvPr id="22" name="TextBox 22"/>
              <p:cNvSpPr txBox="1"/>
              <p:nvPr/>
            </p:nvSpPr>
            <p:spPr>
              <a:xfrm>
                <a:off x="1950084" y="4330691"/>
                <a:ext cx="3659830" cy="732830"/>
              </a:xfrm>
              <a:prstGeom prst="rect">
                <a:avLst/>
              </a:prstGeom>
            </p:spPr>
            <p:txBody>
              <a:bodyPr lIns="0" tIns="0" rIns="0" bIns="0" rtlCol="0" anchor="t">
                <a:spAutoFit/>
              </a:bodyPr>
              <a:lstStyle/>
              <a:p>
                <a:pPr algn="ctr">
                  <a:lnSpc>
                    <a:spcPts val="1440"/>
                  </a:lnSpc>
                </a:pPr>
                <a:r>
                  <a:rPr lang="en-US" sz="1200" dirty="0">
                    <a:solidFill>
                      <a:srgbClr val="13544E"/>
                    </a:solidFill>
                    <a:latin typeface="Inter"/>
                  </a:rPr>
                  <a:t>Your support ignited creativity at Cinefest, shaping cinematic dreams. With gratitude, we celebrate the sponsors who made our filmmaking workshop a vibrant tapestry of inspiration</a:t>
                </a:r>
              </a:p>
            </p:txBody>
          </p:sp>
        </p:grpSp>
        <p:grpSp>
          <p:nvGrpSpPr>
            <p:cNvPr id="35" name="Group 34">
              <a:extLst>
                <a:ext uri="{FF2B5EF4-FFF2-40B4-BE49-F238E27FC236}">
                  <a16:creationId xmlns:a16="http://schemas.microsoft.com/office/drawing/2014/main" id="{E42A4FCA-3407-16F9-9EF6-4843F263697D}"/>
                </a:ext>
              </a:extLst>
            </p:cNvPr>
            <p:cNvGrpSpPr/>
            <p:nvPr/>
          </p:nvGrpSpPr>
          <p:grpSpPr>
            <a:xfrm>
              <a:off x="756000" y="963169"/>
              <a:ext cx="6048000" cy="1355005"/>
              <a:chOff x="756000" y="963169"/>
              <a:chExt cx="6048000" cy="1355005"/>
            </a:xfrm>
          </p:grpSpPr>
          <p:sp>
            <p:nvSpPr>
              <p:cNvPr id="24" name="TextBox 24"/>
              <p:cNvSpPr txBox="1"/>
              <p:nvPr/>
            </p:nvSpPr>
            <p:spPr>
              <a:xfrm>
                <a:off x="756000" y="963169"/>
                <a:ext cx="6048000" cy="948786"/>
              </a:xfrm>
              <a:prstGeom prst="rect">
                <a:avLst/>
              </a:prstGeom>
            </p:spPr>
            <p:txBody>
              <a:bodyPr lIns="0" tIns="0" rIns="0" bIns="0" rtlCol="0" anchor="t">
                <a:spAutoFit/>
              </a:bodyPr>
              <a:lstStyle/>
              <a:p>
                <a:pPr algn="ctr">
                  <a:lnSpc>
                    <a:spcPts val="7177"/>
                  </a:lnSpc>
                </a:pPr>
                <a:r>
                  <a:rPr lang="en-US" sz="8346" dirty="0">
                    <a:solidFill>
                      <a:srgbClr val="13544E"/>
                    </a:solidFill>
                    <a:latin typeface="Inter ExtraBold" panose="02000503000000020004" pitchFamily="2" charset="0"/>
                  </a:rPr>
                  <a:t>SPONSORS</a:t>
                </a:r>
              </a:p>
            </p:txBody>
          </p:sp>
          <p:sp>
            <p:nvSpPr>
              <p:cNvPr id="25" name="TextBox 25"/>
              <p:cNvSpPr txBox="1"/>
              <p:nvPr/>
            </p:nvSpPr>
            <p:spPr>
              <a:xfrm>
                <a:off x="1182595" y="1976068"/>
                <a:ext cx="5194808" cy="342106"/>
              </a:xfrm>
              <a:prstGeom prst="rect">
                <a:avLst/>
              </a:prstGeom>
            </p:spPr>
            <p:txBody>
              <a:bodyPr lIns="0" tIns="0" rIns="0" bIns="0" rtlCol="0" anchor="t">
                <a:spAutoFit/>
              </a:bodyPr>
              <a:lstStyle/>
              <a:p>
                <a:pPr algn="ctr">
                  <a:lnSpc>
                    <a:spcPts val="2500"/>
                  </a:lnSpc>
                </a:pPr>
                <a:r>
                  <a:rPr lang="en-US" sz="2500" spc="-100" dirty="0">
                    <a:solidFill>
                      <a:srgbClr val="13544E"/>
                    </a:solidFill>
                    <a:latin typeface="Inter Light"/>
                  </a:rPr>
                  <a:t>SHORT HISTORY OF FILMMAKING</a:t>
                </a:r>
              </a:p>
            </p:txBody>
          </p:sp>
        </p:grpSp>
        <p:grpSp>
          <p:nvGrpSpPr>
            <p:cNvPr id="31" name="Group 30">
              <a:extLst>
                <a:ext uri="{FF2B5EF4-FFF2-40B4-BE49-F238E27FC236}">
                  <a16:creationId xmlns:a16="http://schemas.microsoft.com/office/drawing/2014/main" id="{B7565789-A007-6A33-F864-10625E2EFA70}"/>
                </a:ext>
              </a:extLst>
            </p:cNvPr>
            <p:cNvGrpSpPr/>
            <p:nvPr/>
          </p:nvGrpSpPr>
          <p:grpSpPr>
            <a:xfrm>
              <a:off x="408543" y="189003"/>
              <a:ext cx="6742913" cy="175723"/>
              <a:chOff x="408543" y="189003"/>
              <a:chExt cx="6742913" cy="175723"/>
            </a:xfrm>
          </p:grpSpPr>
          <p:sp>
            <p:nvSpPr>
              <p:cNvPr id="32" name="TextBox 32"/>
              <p:cNvSpPr txBox="1"/>
              <p:nvPr/>
            </p:nvSpPr>
            <p:spPr>
              <a:xfrm>
                <a:off x="5784045" y="189003"/>
                <a:ext cx="1367411" cy="175723"/>
              </a:xfrm>
              <a:prstGeom prst="rect">
                <a:avLst/>
              </a:prstGeom>
            </p:spPr>
            <p:txBody>
              <a:bodyPr lIns="0" tIns="0" rIns="0" bIns="0" rtlCol="0" anchor="t">
                <a:spAutoFit/>
              </a:bodyPr>
              <a:lstStyle/>
              <a:p>
                <a:pPr algn="r">
                  <a:lnSpc>
                    <a:spcPts val="1379"/>
                  </a:lnSpc>
                </a:pPr>
                <a:r>
                  <a:rPr lang="en-US" sz="1150" spc="47" dirty="0">
                    <a:solidFill>
                      <a:srgbClr val="13544E"/>
                    </a:solidFill>
                    <a:latin typeface="Inter"/>
                  </a:rPr>
                  <a:t>CINEFEST</a:t>
                </a:r>
              </a:p>
            </p:txBody>
          </p:sp>
          <p:sp>
            <p:nvSpPr>
              <p:cNvPr id="33" name="TextBox 33"/>
              <p:cNvSpPr txBox="1"/>
              <p:nvPr/>
            </p:nvSpPr>
            <p:spPr>
              <a:xfrm>
                <a:off x="408543" y="189003"/>
                <a:ext cx="1367411" cy="175723"/>
              </a:xfrm>
              <a:prstGeom prst="rect">
                <a:avLst/>
              </a:prstGeom>
            </p:spPr>
            <p:txBody>
              <a:bodyPr lIns="0" tIns="0" rIns="0" bIns="0" rtlCol="0" anchor="t">
                <a:spAutoFit/>
              </a:bodyPr>
              <a:lstStyle/>
              <a:p>
                <a:pPr marL="0" lvl="0" indent="0">
                  <a:lnSpc>
                    <a:spcPts val="1379"/>
                  </a:lnSpc>
                  <a:spcBef>
                    <a:spcPct val="0"/>
                  </a:spcBef>
                </a:pPr>
                <a:r>
                  <a:rPr lang="en-US" sz="1150" u="none" strike="noStrike" spc="47" dirty="0">
                    <a:solidFill>
                      <a:srgbClr val="13544E"/>
                    </a:solidFill>
                    <a:latin typeface="Inter"/>
                  </a:rPr>
                  <a:t>CINEFEST</a:t>
                </a:r>
              </a:p>
            </p:txBody>
          </p:sp>
          <p:sp>
            <p:nvSpPr>
              <p:cNvPr id="34" name="TextBox 34"/>
              <p:cNvSpPr txBox="1"/>
              <p:nvPr/>
            </p:nvSpPr>
            <p:spPr>
              <a:xfrm>
                <a:off x="3096294" y="189003"/>
                <a:ext cx="1367411" cy="175723"/>
              </a:xfrm>
              <a:prstGeom prst="rect">
                <a:avLst/>
              </a:prstGeom>
            </p:spPr>
            <p:txBody>
              <a:bodyPr lIns="0" tIns="0" rIns="0" bIns="0" rtlCol="0" anchor="t">
                <a:spAutoFit/>
              </a:bodyPr>
              <a:lstStyle/>
              <a:p>
                <a:pPr algn="ctr">
                  <a:lnSpc>
                    <a:spcPts val="1379"/>
                  </a:lnSpc>
                </a:pPr>
                <a:r>
                  <a:rPr lang="en-US" sz="1150" i="1" spc="47" dirty="0">
                    <a:solidFill>
                      <a:srgbClr val="13544E"/>
                    </a:solidFill>
                    <a:latin typeface="DM Sans" pitchFamily="2" charset="0"/>
                  </a:rPr>
                  <a:t>04</a:t>
                </a:r>
              </a:p>
            </p:txBody>
          </p:sp>
        </p:grpSp>
        <p:sp>
          <p:nvSpPr>
            <p:cNvPr id="30" name="TemplateLAB"/>
            <p:cNvSpPr/>
            <p:nvPr/>
          </p:nvSpPr>
          <p:spPr>
            <a:xfrm>
              <a:off x="3413970" y="10269100"/>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490</Words>
  <Application>Microsoft Office PowerPoint</Application>
  <PresentationFormat>Custom</PresentationFormat>
  <Paragraphs>113</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Inter ExtraBold</vt:lpstr>
      <vt:lpstr>Inter Light</vt:lpstr>
      <vt:lpstr>Inter SemiBold</vt:lpstr>
      <vt:lpstr>DM Sans</vt:lpstr>
      <vt:lpstr>Inter</vt:lpstr>
      <vt:lpstr>Calibri</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Booklet template</dc:title>
  <dc:creator>Hoang Anh</dc:creator>
  <cp:lastModifiedBy>Hoang Anh</cp:lastModifiedBy>
  <cp:revision>13</cp:revision>
  <dcterms:created xsi:type="dcterms:W3CDTF">2006-08-16T00:00:00Z</dcterms:created>
  <dcterms:modified xsi:type="dcterms:W3CDTF">2023-12-17T04:34:36Z</dcterms:modified>
  <dc:identifier>DAF2xnUbmvk</dc:identifier>
</cp:coreProperties>
</file>