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0" r:id="rId2"/>
  </p:sldIdLst>
  <p:sldSz cx="7556500" cy="10693400"/>
  <p:notesSz cx="6858000" cy="9144000"/>
  <p:embeddedFontLst>
    <p:embeddedFont>
      <p:font typeface="Anybody" pitchFamily="2" charset="0"/>
      <p:regular r:id="rId4"/>
      <p:bold r:id="rId5"/>
      <p:italic r:id="rId6"/>
      <p:boldItalic r:id="rId7"/>
    </p:embeddedFont>
    <p:embeddedFont>
      <p:font typeface="Anybody Black" pitchFamily="2" charset="0"/>
      <p:bold r:id="rId8"/>
      <p:boldItalic r:id="rId9"/>
    </p:embeddedFont>
    <p:embeddedFont>
      <p:font typeface="Anybody ExtraBold" pitchFamily="2" charset="0"/>
      <p:bold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75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A648B-C08E-4B33-967C-D616C775D0C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F94B5-C966-4D9C-802C-3BB0C774D9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7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userDrawn="1">
          <p15:clr>
            <a:srgbClr val="F26B43"/>
          </p15:clr>
        </p15:guide>
        <p15:guide id="3" pos="4760" userDrawn="1">
          <p15:clr>
            <a:srgbClr val="F26B43"/>
          </p15:clr>
        </p15:guide>
        <p15:guide id="4" orient="horz" userDrawn="1">
          <p15:clr>
            <a:srgbClr val="F26B43"/>
          </p15:clr>
        </p15:guide>
        <p15:guide id="5" orient="horz" pos="67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">
            <a:extLst>
              <a:ext uri="{FF2B5EF4-FFF2-40B4-BE49-F238E27FC236}">
                <a16:creationId xmlns:a16="http://schemas.microsoft.com/office/drawing/2014/main" id="{CE56EA0D-79DF-FFDB-F2B1-B29679D81FC6}"/>
              </a:ext>
            </a:extLst>
          </p:cNvPr>
          <p:cNvGrpSpPr/>
          <p:nvPr/>
        </p:nvGrpSpPr>
        <p:grpSpPr>
          <a:xfrm>
            <a:off x="0" y="0"/>
            <a:ext cx="7560000" cy="10693400"/>
            <a:chOff x="0" y="0"/>
            <a:chExt cx="7560000" cy="1069340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D77FF5C-F6A3-E26F-3EA9-1B819A5C9637}"/>
                </a:ext>
              </a:extLst>
            </p:cNvPr>
            <p:cNvGrpSpPr/>
            <p:nvPr/>
          </p:nvGrpSpPr>
          <p:grpSpPr>
            <a:xfrm>
              <a:off x="0" y="0"/>
              <a:ext cx="7560000" cy="5777023"/>
              <a:chOff x="0" y="0"/>
              <a:chExt cx="7560000" cy="5777023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0" y="0"/>
                <a:ext cx="7560000" cy="5452009"/>
              </a:xfrm>
              <a:custGeom>
                <a:avLst/>
                <a:gdLst/>
                <a:ahLst/>
                <a:cxnLst/>
                <a:rect l="l" t="t" r="r" b="b"/>
                <a:pathLst>
                  <a:path w="7560000" h="5452009">
                    <a:moveTo>
                      <a:pt x="0" y="0"/>
                    </a:moveTo>
                    <a:lnTo>
                      <a:pt x="7560000" y="0"/>
                    </a:lnTo>
                    <a:lnTo>
                      <a:pt x="7560000" y="5452009"/>
                    </a:lnTo>
                    <a:lnTo>
                      <a:pt x="0" y="545200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4121" r="-412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0" y="0"/>
                <a:ext cx="7560000" cy="5452009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953877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953877"/>
                    </a:lnTo>
                    <a:lnTo>
                      <a:pt x="0" y="1953877"/>
                    </a:lnTo>
                    <a:close/>
                  </a:path>
                </a:pathLst>
              </a:custGeom>
              <a:solidFill>
                <a:srgbClr val="1A660A">
                  <a:alpha val="69804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2124569" y="5126996"/>
                <a:ext cx="3310861" cy="650027"/>
              </a:xfrm>
              <a:custGeom>
                <a:avLst/>
                <a:gdLst/>
                <a:ahLst/>
                <a:cxnLst/>
                <a:rect l="l" t="t" r="r" b="b"/>
                <a:pathLst>
                  <a:path w="1186538" h="232955">
                    <a:moveTo>
                      <a:pt x="46767" y="0"/>
                    </a:moveTo>
                    <a:lnTo>
                      <a:pt x="1139771" y="0"/>
                    </a:lnTo>
                    <a:cubicBezTo>
                      <a:pt x="1152174" y="0"/>
                      <a:pt x="1164070" y="4927"/>
                      <a:pt x="1172840" y="13698"/>
                    </a:cubicBezTo>
                    <a:cubicBezTo>
                      <a:pt x="1181611" y="22468"/>
                      <a:pt x="1186538" y="34363"/>
                      <a:pt x="1186538" y="46767"/>
                    </a:cubicBezTo>
                    <a:lnTo>
                      <a:pt x="1186538" y="186188"/>
                    </a:lnTo>
                    <a:cubicBezTo>
                      <a:pt x="1186538" y="212017"/>
                      <a:pt x="1165600" y="232955"/>
                      <a:pt x="1139771" y="232955"/>
                    </a:cubicBezTo>
                    <a:lnTo>
                      <a:pt x="46767" y="232955"/>
                    </a:lnTo>
                    <a:cubicBezTo>
                      <a:pt x="34363" y="232955"/>
                      <a:pt x="22468" y="228028"/>
                      <a:pt x="13698" y="219257"/>
                    </a:cubicBezTo>
                    <a:cubicBezTo>
                      <a:pt x="4927" y="210487"/>
                      <a:pt x="0" y="198592"/>
                      <a:pt x="0" y="186188"/>
                    </a:cubicBezTo>
                    <a:lnTo>
                      <a:pt x="0" y="46767"/>
                    </a:lnTo>
                    <a:cubicBezTo>
                      <a:pt x="0" y="34363"/>
                      <a:pt x="4927" y="22468"/>
                      <a:pt x="13698" y="13698"/>
                    </a:cubicBezTo>
                    <a:cubicBezTo>
                      <a:pt x="22468" y="4927"/>
                      <a:pt x="34363" y="0"/>
                      <a:pt x="4676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248379B-6F94-D20D-2445-F264EC8ED6E0}"/>
                </a:ext>
              </a:extLst>
            </p:cNvPr>
            <p:cNvGrpSpPr/>
            <p:nvPr/>
          </p:nvGrpSpPr>
          <p:grpSpPr>
            <a:xfrm>
              <a:off x="0" y="8467462"/>
              <a:ext cx="7556500" cy="2225938"/>
              <a:chOff x="0" y="8467462"/>
              <a:chExt cx="7556500" cy="222593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8467462"/>
                <a:ext cx="7556500" cy="2225938"/>
              </a:xfrm>
              <a:custGeom>
                <a:avLst/>
                <a:gdLst/>
                <a:ahLst/>
                <a:cxnLst/>
                <a:rect l="l" t="t" r="r" b="b"/>
                <a:pathLst>
                  <a:path w="4513445" h="1248436">
                    <a:moveTo>
                      <a:pt x="0" y="0"/>
                    </a:moveTo>
                    <a:lnTo>
                      <a:pt x="4513445" y="0"/>
                    </a:lnTo>
                    <a:lnTo>
                      <a:pt x="4513445" y="1248436"/>
                    </a:lnTo>
                    <a:lnTo>
                      <a:pt x="0" y="1248436"/>
                    </a:lnTo>
                    <a:close/>
                  </a:path>
                </a:pathLst>
              </a:custGeom>
              <a:solidFill>
                <a:srgbClr val="1A660A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149481" y="8884643"/>
                <a:ext cx="5257538" cy="3077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400"/>
                  </a:lnSpc>
                  <a:spcBef>
                    <a:spcPct val="0"/>
                  </a:spcBef>
                </a:pPr>
                <a:r>
                  <a:rPr lang="en-US" sz="2000" b="1" u="none" strike="noStrike" dirty="0">
                    <a:solidFill>
                      <a:srgbClr val="FFFFFF"/>
                    </a:solidFill>
                    <a:latin typeface="Anybody" pitchFamily="2" charset="0"/>
                  </a:rPr>
                  <a:t>Contact for more information</a:t>
                </a: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E2A3244-DC99-F07A-E212-8317482B295C}"/>
                  </a:ext>
                </a:extLst>
              </p:cNvPr>
              <p:cNvGrpSpPr/>
              <p:nvPr/>
            </p:nvGrpSpPr>
            <p:grpSpPr>
              <a:xfrm>
                <a:off x="4094786" y="9467920"/>
                <a:ext cx="2883864" cy="484619"/>
                <a:chOff x="4094786" y="9467920"/>
                <a:chExt cx="2883864" cy="484619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4EF71352-6651-61C1-9D4F-BE3BA6F53A7B}"/>
                    </a:ext>
                  </a:extLst>
                </p:cNvPr>
                <p:cNvGrpSpPr/>
                <p:nvPr/>
              </p:nvGrpSpPr>
              <p:grpSpPr>
                <a:xfrm>
                  <a:off x="4126934" y="9770141"/>
                  <a:ext cx="2851716" cy="182398"/>
                  <a:chOff x="4126934" y="9770141"/>
                  <a:chExt cx="2851716" cy="182398"/>
                </a:xfrm>
              </p:grpSpPr>
              <p:sp>
                <p:nvSpPr>
                  <p:cNvPr id="33" name="Freeform 33"/>
                  <p:cNvSpPr/>
                  <p:nvPr/>
                </p:nvSpPr>
                <p:spPr>
                  <a:xfrm>
                    <a:off x="4126934" y="9770141"/>
                    <a:ext cx="118103" cy="182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470" h="243197">
                        <a:moveTo>
                          <a:pt x="0" y="0"/>
                        </a:moveTo>
                        <a:lnTo>
                          <a:pt x="157470" y="0"/>
                        </a:lnTo>
                        <a:lnTo>
                          <a:pt x="157470" y="243197"/>
                        </a:lnTo>
                        <a:lnTo>
                          <a:pt x="0" y="2431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" name="TextBox 34"/>
                  <p:cNvSpPr txBox="1"/>
                  <p:nvPr/>
                </p:nvSpPr>
                <p:spPr>
                  <a:xfrm>
                    <a:off x="4400098" y="9793629"/>
                    <a:ext cx="2578552" cy="135422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1015"/>
                      </a:lnSpc>
                    </a:pPr>
                    <a:r>
                      <a:rPr lang="en-US" sz="1050" b="1" spc="-53" dirty="0">
                        <a:solidFill>
                          <a:srgbClr val="FFFFFF"/>
                        </a:solidFill>
                        <a:latin typeface="Anybody" pitchFamily="2" charset="0"/>
                      </a:rPr>
                      <a:t>123 Anywhere St., Any City, ST 12345</a:t>
                    </a:r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9494F9E3-595C-CF29-9C51-EC3CCE3F6A1F}"/>
                    </a:ext>
                  </a:extLst>
                </p:cNvPr>
                <p:cNvGrpSpPr/>
                <p:nvPr/>
              </p:nvGrpSpPr>
              <p:grpSpPr>
                <a:xfrm>
                  <a:off x="4094786" y="9467920"/>
                  <a:ext cx="2883864" cy="182398"/>
                  <a:chOff x="4094786" y="9467920"/>
                  <a:chExt cx="2883864" cy="182398"/>
                </a:xfrm>
              </p:grpSpPr>
              <p:sp>
                <p:nvSpPr>
                  <p:cNvPr id="35" name="Freeform 35"/>
                  <p:cNvSpPr/>
                  <p:nvPr/>
                </p:nvSpPr>
                <p:spPr>
                  <a:xfrm>
                    <a:off x="4094786" y="9467920"/>
                    <a:ext cx="182398" cy="182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197" h="243197">
                        <a:moveTo>
                          <a:pt x="0" y="0"/>
                        </a:moveTo>
                        <a:lnTo>
                          <a:pt x="243197" y="0"/>
                        </a:lnTo>
                        <a:lnTo>
                          <a:pt x="243197" y="243197"/>
                        </a:lnTo>
                        <a:lnTo>
                          <a:pt x="0" y="2431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" name="TextBox 36"/>
                  <p:cNvSpPr txBox="1"/>
                  <p:nvPr/>
                </p:nvSpPr>
                <p:spPr>
                  <a:xfrm>
                    <a:off x="4400098" y="9491407"/>
                    <a:ext cx="2578552" cy="135422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l">
                      <a:lnSpc>
                        <a:spcPts val="1015"/>
                      </a:lnSpc>
                    </a:pPr>
                    <a:r>
                      <a:rPr lang="en-US" sz="1050" b="1" spc="-53" dirty="0">
                        <a:solidFill>
                          <a:srgbClr val="FFFFFF"/>
                        </a:solidFill>
                        <a:latin typeface="Anybody" pitchFamily="2" charset="0"/>
                      </a:rPr>
                      <a:t>@TemplateLAB | TemplateLAB.com</a:t>
                    </a:r>
                  </a:p>
                </p:txBody>
              </p:sp>
            </p:grp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B8A6304-FF02-7123-E113-508480E14B61}"/>
                  </a:ext>
                </a:extLst>
              </p:cNvPr>
              <p:cNvGrpSpPr/>
              <p:nvPr/>
            </p:nvGrpSpPr>
            <p:grpSpPr>
              <a:xfrm>
                <a:off x="754250" y="9432895"/>
                <a:ext cx="3013333" cy="554669"/>
                <a:chOff x="756000" y="9432895"/>
                <a:chExt cx="3013333" cy="554669"/>
              </a:xfrm>
            </p:grpSpPr>
            <p:sp>
              <p:nvSpPr>
                <p:cNvPr id="38" name="Freeform 38"/>
                <p:cNvSpPr/>
                <p:nvPr/>
              </p:nvSpPr>
              <p:spPr>
                <a:xfrm>
                  <a:off x="756000" y="9432895"/>
                  <a:ext cx="3013333" cy="55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910" h="198781">
                      <a:moveTo>
                        <a:pt x="51384" y="0"/>
                      </a:moveTo>
                      <a:lnTo>
                        <a:pt x="1028526" y="0"/>
                      </a:lnTo>
                      <a:cubicBezTo>
                        <a:pt x="1042154" y="0"/>
                        <a:pt x="1055224" y="5414"/>
                        <a:pt x="1064860" y="15050"/>
                      </a:cubicBezTo>
                      <a:cubicBezTo>
                        <a:pt x="1074497" y="24687"/>
                        <a:pt x="1079910" y="37756"/>
                        <a:pt x="1079910" y="51384"/>
                      </a:cubicBezTo>
                      <a:lnTo>
                        <a:pt x="1079910" y="147396"/>
                      </a:lnTo>
                      <a:cubicBezTo>
                        <a:pt x="1079910" y="175775"/>
                        <a:pt x="1056905" y="198781"/>
                        <a:pt x="1028526" y="198781"/>
                      </a:cubicBezTo>
                      <a:lnTo>
                        <a:pt x="51384" y="198781"/>
                      </a:lnTo>
                      <a:cubicBezTo>
                        <a:pt x="23006" y="198781"/>
                        <a:pt x="0" y="175775"/>
                        <a:pt x="0" y="147396"/>
                      </a:cubicBezTo>
                      <a:lnTo>
                        <a:pt x="0" y="51384"/>
                      </a:lnTo>
                      <a:cubicBezTo>
                        <a:pt x="0" y="23006"/>
                        <a:pt x="23006" y="0"/>
                        <a:pt x="513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8E022D9-A9E2-3489-5647-AA8759492032}"/>
                    </a:ext>
                  </a:extLst>
                </p:cNvPr>
                <p:cNvGrpSpPr/>
                <p:nvPr/>
              </p:nvGrpSpPr>
              <p:grpSpPr>
                <a:xfrm>
                  <a:off x="1122890" y="9543545"/>
                  <a:ext cx="2279552" cy="314317"/>
                  <a:chOff x="1122890" y="9543545"/>
                  <a:chExt cx="2279552" cy="314317"/>
                </a:xfrm>
              </p:grpSpPr>
              <p:sp>
                <p:nvSpPr>
                  <p:cNvPr id="40" name="Freeform 40"/>
                  <p:cNvSpPr/>
                  <p:nvPr/>
                </p:nvSpPr>
                <p:spPr>
                  <a:xfrm>
                    <a:off x="1122890" y="9564901"/>
                    <a:ext cx="211815" cy="29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420" h="387540">
                        <a:moveTo>
                          <a:pt x="0" y="0"/>
                        </a:moveTo>
                        <a:lnTo>
                          <a:pt x="282420" y="0"/>
                        </a:lnTo>
                        <a:lnTo>
                          <a:pt x="282420" y="387539"/>
                        </a:lnTo>
                        <a:lnTo>
                          <a:pt x="0" y="3875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1" name="TextBox 41"/>
                  <p:cNvSpPr txBox="1"/>
                  <p:nvPr/>
                </p:nvSpPr>
                <p:spPr>
                  <a:xfrm>
                    <a:off x="1487894" y="9543545"/>
                    <a:ext cx="1914548" cy="31431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2592"/>
                      </a:lnSpc>
                    </a:pPr>
                    <a:r>
                      <a:rPr lang="en-US" sz="1800" spc="48" dirty="0">
                        <a:solidFill>
                          <a:srgbClr val="1A660A"/>
                        </a:solidFill>
                        <a:latin typeface="Anybody Black" pitchFamily="2" charset="0"/>
                      </a:rPr>
                      <a:t>+123-456-7890</a:t>
                    </a:r>
                  </a:p>
                </p:txBody>
              </p:sp>
            </p:grp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C832B7B-AC61-7623-A5A8-8AA64AE6F1B8}"/>
                </a:ext>
              </a:extLst>
            </p:cNvPr>
            <p:cNvGrpSpPr/>
            <p:nvPr/>
          </p:nvGrpSpPr>
          <p:grpSpPr>
            <a:xfrm>
              <a:off x="699008" y="5204766"/>
              <a:ext cx="6035048" cy="2734592"/>
              <a:chOff x="699008" y="5204766"/>
              <a:chExt cx="6035048" cy="273459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283511" y="6095127"/>
                <a:ext cx="445148" cy="473562"/>
              </a:xfrm>
              <a:custGeom>
                <a:avLst/>
                <a:gdLst/>
                <a:ahLst/>
                <a:cxnLst/>
                <a:rect l="l" t="t" r="r" b="b"/>
                <a:pathLst>
                  <a:path w="445148" h="473562">
                    <a:moveTo>
                      <a:pt x="0" y="0"/>
                    </a:moveTo>
                    <a:lnTo>
                      <a:pt x="445148" y="0"/>
                    </a:lnTo>
                    <a:lnTo>
                      <a:pt x="445148" y="473561"/>
                    </a:lnTo>
                    <a:lnTo>
                      <a:pt x="0" y="47356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3543872" y="6099356"/>
                <a:ext cx="466200" cy="466200"/>
              </a:xfrm>
              <a:custGeom>
                <a:avLst/>
                <a:gdLst/>
                <a:ahLst/>
                <a:cxnLst/>
                <a:rect l="l" t="t" r="r" b="b"/>
                <a:pathLst>
                  <a:path w="466200" h="466200">
                    <a:moveTo>
                      <a:pt x="0" y="0"/>
                    </a:moveTo>
                    <a:lnTo>
                      <a:pt x="466200" y="0"/>
                    </a:lnTo>
                    <a:lnTo>
                      <a:pt x="466200" y="466200"/>
                    </a:lnTo>
                    <a:lnTo>
                      <a:pt x="0" y="4662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5822160" y="6095127"/>
                <a:ext cx="328883" cy="466200"/>
              </a:xfrm>
              <a:custGeom>
                <a:avLst/>
                <a:gdLst/>
                <a:ahLst/>
                <a:cxnLst/>
                <a:rect l="l" t="t" r="r" b="b"/>
                <a:pathLst>
                  <a:path w="328883" h="466200">
                    <a:moveTo>
                      <a:pt x="0" y="0"/>
                    </a:moveTo>
                    <a:lnTo>
                      <a:pt x="328883" y="0"/>
                    </a:lnTo>
                    <a:lnTo>
                      <a:pt x="328883" y="466200"/>
                    </a:lnTo>
                    <a:lnTo>
                      <a:pt x="0" y="4662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56000" y="6673463"/>
                <a:ext cx="1500171" cy="4381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50"/>
                  </a:lnSpc>
                </a:pPr>
                <a:r>
                  <a:rPr lang="en-US" sz="1500" b="1" spc="60" dirty="0">
                    <a:solidFill>
                      <a:srgbClr val="1A660A"/>
                    </a:solidFill>
                    <a:latin typeface="Anybody" pitchFamily="2" charset="0"/>
                  </a:rPr>
                  <a:t>Green </a:t>
                </a:r>
              </a:p>
              <a:p>
                <a:pPr marL="0" lvl="0" indent="0" algn="ctr">
                  <a:lnSpc>
                    <a:spcPts val="1650"/>
                  </a:lnSpc>
                  <a:spcBef>
                    <a:spcPct val="0"/>
                  </a:spcBef>
                </a:pPr>
                <a:r>
                  <a:rPr lang="en-US" sz="1500" b="1" spc="60" dirty="0">
                    <a:solidFill>
                      <a:srgbClr val="1A660A"/>
                    </a:solidFill>
                    <a:latin typeface="Anybody" pitchFamily="2" charset="0"/>
                  </a:rPr>
                  <a:t>Oasis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699008" y="7174802"/>
                <a:ext cx="1614155" cy="7645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40"/>
                  </a:lnSpc>
                  <a:spcBef>
                    <a:spcPct val="0"/>
                  </a:spcBef>
                </a:pPr>
                <a:r>
                  <a:rPr lang="en-US" sz="800" spc="48" dirty="0">
                    <a:solidFill>
                      <a:srgbClr val="0E100E"/>
                    </a:solidFill>
                    <a:latin typeface="Anybody"/>
                  </a:rPr>
                  <a:t>Instantly transform your yard into a green oasis with our professional lawn care services for a vibrant, healthy outdoor space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3029517" y="6673463"/>
                <a:ext cx="1494910" cy="4381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650"/>
                  </a:lnSpc>
                  <a:spcBef>
                    <a:spcPct val="0"/>
                  </a:spcBef>
                </a:pPr>
                <a:r>
                  <a:rPr lang="en-US" sz="1500" b="1" spc="60" dirty="0">
                    <a:solidFill>
                      <a:srgbClr val="1A660A"/>
                    </a:solidFill>
                    <a:latin typeface="Anybody" pitchFamily="2" charset="0"/>
                  </a:rPr>
                  <a:t>Precision Pruning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2932289" y="7174802"/>
                <a:ext cx="1689367" cy="7645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40"/>
                  </a:lnSpc>
                  <a:spcBef>
                    <a:spcPct val="0"/>
                  </a:spcBef>
                </a:pPr>
                <a:r>
                  <a:rPr lang="en-US" sz="800" spc="48" dirty="0">
                    <a:solidFill>
                      <a:srgbClr val="0E100E"/>
                    </a:solidFill>
                    <a:latin typeface="Anybody"/>
                  </a:rPr>
                  <a:t>Achieve manicured perfection with our precision pruning service, ensuring your landscape radiates elegance and curb appeal effortlessly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5239146" y="6673463"/>
                <a:ext cx="1494910" cy="4381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650"/>
                  </a:lnSpc>
                </a:pPr>
                <a:r>
                  <a:rPr lang="en-US" sz="1500" b="1" spc="60" dirty="0">
                    <a:solidFill>
                      <a:srgbClr val="1A660A"/>
                    </a:solidFill>
                    <a:latin typeface="Anybody" pitchFamily="2" charset="0"/>
                  </a:rPr>
                  <a:t>Autumn Cleanup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5239146" y="7174802"/>
                <a:ext cx="1494910" cy="7645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40"/>
                  </a:lnSpc>
                  <a:spcBef>
                    <a:spcPct val="0"/>
                  </a:spcBef>
                </a:pPr>
                <a:r>
                  <a:rPr lang="en-US" sz="800" spc="48" dirty="0">
                    <a:solidFill>
                      <a:srgbClr val="0E100E"/>
                    </a:solidFill>
                    <a:latin typeface="Anybody"/>
                  </a:rPr>
                  <a:t>Revitalize your yard with our fall cleanup, ensuring a clutter-free space, refreshed for the season, free from fallen leaves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2278508" y="5204766"/>
                <a:ext cx="3002983" cy="2308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500" dirty="0">
                    <a:solidFill>
                      <a:srgbClr val="1A660A"/>
                    </a:solidFill>
                    <a:latin typeface="Anybody ExtraBold" pitchFamily="2" charset="0"/>
                  </a:rPr>
                  <a:t>OUR AWESOME SERVICES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1248BA1-9D5D-1BAA-FB25-00D16E99ABD4}"/>
                </a:ext>
              </a:extLst>
            </p:cNvPr>
            <p:cNvGrpSpPr/>
            <p:nvPr/>
          </p:nvGrpSpPr>
          <p:grpSpPr>
            <a:xfrm>
              <a:off x="754250" y="674332"/>
              <a:ext cx="6201088" cy="3770294"/>
              <a:chOff x="754250" y="674332"/>
              <a:chExt cx="6201088" cy="377029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C4D0836-8154-4F2F-79B7-D28FEAA1F0CA}"/>
                  </a:ext>
                </a:extLst>
              </p:cNvPr>
              <p:cNvGrpSpPr/>
              <p:nvPr/>
            </p:nvGrpSpPr>
            <p:grpSpPr>
              <a:xfrm>
                <a:off x="756000" y="1838199"/>
                <a:ext cx="3865655" cy="2367821"/>
                <a:chOff x="756000" y="1838199"/>
                <a:chExt cx="3865655" cy="2367821"/>
              </a:xfrm>
            </p:grpSpPr>
            <p:sp>
              <p:nvSpPr>
                <p:cNvPr id="25" name="TextBox 25"/>
                <p:cNvSpPr txBox="1"/>
                <p:nvPr/>
              </p:nvSpPr>
              <p:spPr>
                <a:xfrm>
                  <a:off x="756000" y="1838199"/>
                  <a:ext cx="3865655" cy="119050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4586"/>
                    </a:lnSpc>
                  </a:pPr>
                  <a:r>
                    <a:rPr lang="en-US" sz="4600" dirty="0">
                      <a:solidFill>
                        <a:srgbClr val="FFFFFF"/>
                      </a:solidFill>
                      <a:latin typeface="Anybody ExtraBold" pitchFamily="2" charset="0"/>
                    </a:rPr>
                    <a:t>YARD </a:t>
                  </a:r>
                </a:p>
                <a:p>
                  <a:pPr>
                    <a:lnSpc>
                      <a:spcPts val="4586"/>
                    </a:lnSpc>
                  </a:pPr>
                  <a:r>
                    <a:rPr lang="en-US" sz="4600" dirty="0">
                      <a:solidFill>
                        <a:srgbClr val="FFFFFF"/>
                      </a:solidFill>
                      <a:latin typeface="Anybody ExtraBold" pitchFamily="2" charset="0"/>
                    </a:rPr>
                    <a:t>WORK FLYER</a:t>
                  </a:r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756000" y="3106311"/>
                  <a:ext cx="3865655" cy="109970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466"/>
                    </a:lnSpc>
                  </a:pPr>
                  <a:r>
                    <a:rPr lang="en-US" sz="1047" dirty="0">
                      <a:solidFill>
                        <a:srgbClr val="FFFFFF"/>
                      </a:solidFill>
                      <a:latin typeface="Anybody"/>
                    </a:rPr>
                    <a:t>Transform your outdoor space with our expert yard </a:t>
                  </a:r>
                </a:p>
                <a:p>
                  <a:pPr>
                    <a:lnSpc>
                      <a:spcPts val="1466"/>
                    </a:lnSpc>
                    <a:spcBef>
                      <a:spcPct val="0"/>
                    </a:spcBef>
                  </a:pPr>
                  <a:r>
                    <a:rPr lang="en-US" sz="1047" dirty="0">
                      <a:solidFill>
                        <a:srgbClr val="FFFFFF"/>
                      </a:solidFill>
                      <a:latin typeface="Anybody"/>
                    </a:rPr>
                    <a:t>work services! From lawn mowing and tree trimming to garden maintenance, we've got your landscaping needs covered. Our skilled team is dedicated to creating a lush and inviting environment for you to enjoy. Contact us for reliable and affordable yard care today!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7BCB080-60FA-A03B-20B6-8031D4FB1DD5}"/>
                  </a:ext>
                </a:extLst>
              </p:cNvPr>
              <p:cNvGrpSpPr/>
              <p:nvPr/>
            </p:nvGrpSpPr>
            <p:grpSpPr>
              <a:xfrm>
                <a:off x="5226317" y="2715605"/>
                <a:ext cx="1729021" cy="1729021"/>
                <a:chOff x="5296537" y="2715605"/>
                <a:chExt cx="1729021" cy="1729021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5296537" y="2715605"/>
                  <a:ext cx="1729021" cy="1729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021" h="1729021">
                      <a:moveTo>
                        <a:pt x="0" y="0"/>
                      </a:moveTo>
                      <a:lnTo>
                        <a:pt x="1729021" y="0"/>
                      </a:lnTo>
                      <a:lnTo>
                        <a:pt x="1729021" y="1729021"/>
                      </a:lnTo>
                      <a:lnTo>
                        <a:pt x="0" y="17290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5">
                    <a:extLst>
                      <a:ext uri="{96DAC541-7B7A-43D3-8B79-37D633B846F1}">
                        <asvg:svgBlip xmlns:asvg="http://schemas.microsoft.com/office/drawing/2016/SVG/main" r:embed="rId1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6F9BCAEF-BB8C-2561-3601-E3650E0CDBFE}"/>
                    </a:ext>
                  </a:extLst>
                </p:cNvPr>
                <p:cNvGrpSpPr/>
                <p:nvPr/>
              </p:nvGrpSpPr>
              <p:grpSpPr>
                <a:xfrm>
                  <a:off x="5598266" y="3109065"/>
                  <a:ext cx="1167327" cy="949429"/>
                  <a:chOff x="5590646" y="3093825"/>
                  <a:chExt cx="1167327" cy="949429"/>
                </a:xfrm>
              </p:grpSpPr>
              <p:sp>
                <p:nvSpPr>
                  <p:cNvPr id="29" name="TextBox 29"/>
                  <p:cNvSpPr txBox="1"/>
                  <p:nvPr/>
                </p:nvSpPr>
                <p:spPr>
                  <a:xfrm rot="788689">
                    <a:off x="5836631" y="3093825"/>
                    <a:ext cx="823959" cy="2223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824"/>
                      </a:lnSpc>
                      <a:spcBef>
                        <a:spcPct val="0"/>
                      </a:spcBef>
                    </a:pPr>
                    <a:r>
                      <a:rPr lang="en-US" sz="1303" dirty="0">
                        <a:solidFill>
                          <a:srgbClr val="1A660A"/>
                        </a:solidFill>
                        <a:latin typeface="Anybody"/>
                      </a:rPr>
                      <a:t>UP TO</a:t>
                    </a:r>
                  </a:p>
                </p:txBody>
              </p:sp>
              <p:sp>
                <p:nvSpPr>
                  <p:cNvPr id="30" name="TextBox 30"/>
                  <p:cNvSpPr txBox="1"/>
                  <p:nvPr/>
                </p:nvSpPr>
                <p:spPr>
                  <a:xfrm rot="788689">
                    <a:off x="5590646" y="3207247"/>
                    <a:ext cx="1167327" cy="63131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5134"/>
                      </a:lnSpc>
                      <a:spcBef>
                        <a:spcPct val="0"/>
                      </a:spcBef>
                    </a:pPr>
                    <a:r>
                      <a:rPr lang="en-US" sz="3650" b="1" dirty="0">
                        <a:solidFill>
                          <a:srgbClr val="1A660A"/>
                        </a:solidFill>
                        <a:latin typeface="Anybody" pitchFamily="2" charset="0"/>
                      </a:rPr>
                      <a:t>30%</a:t>
                    </a:r>
                  </a:p>
                </p:txBody>
              </p:sp>
              <p:sp>
                <p:nvSpPr>
                  <p:cNvPr id="31" name="TextBox 31"/>
                  <p:cNvSpPr txBox="1"/>
                  <p:nvPr/>
                </p:nvSpPr>
                <p:spPr>
                  <a:xfrm rot="788689">
                    <a:off x="5788838" y="3714894"/>
                    <a:ext cx="604687" cy="3283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2694"/>
                      </a:lnSpc>
                      <a:spcBef>
                        <a:spcPct val="0"/>
                      </a:spcBef>
                    </a:pPr>
                    <a:r>
                      <a:rPr lang="en-US" sz="1900" b="1" dirty="0">
                        <a:solidFill>
                          <a:srgbClr val="1A660A"/>
                        </a:solidFill>
                        <a:latin typeface="Anybody" pitchFamily="2" charset="0"/>
                      </a:rPr>
                      <a:t>OFF</a:t>
                    </a:r>
                  </a:p>
                </p:txBody>
              </p:sp>
            </p:grp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750FA2F3-DBF6-5E3E-BFBB-0CFE2BA18B75}"/>
                  </a:ext>
                </a:extLst>
              </p:cNvPr>
              <p:cNvGrpSpPr/>
              <p:nvPr/>
            </p:nvGrpSpPr>
            <p:grpSpPr>
              <a:xfrm>
                <a:off x="754250" y="674332"/>
                <a:ext cx="6048000" cy="609124"/>
                <a:chOff x="756000" y="674332"/>
                <a:chExt cx="6048000" cy="609124"/>
              </a:xfrm>
            </p:grpSpPr>
            <p:sp>
              <p:nvSpPr>
                <p:cNvPr id="27" name="TextBox 27"/>
                <p:cNvSpPr txBox="1"/>
                <p:nvPr/>
              </p:nvSpPr>
              <p:spPr>
                <a:xfrm>
                  <a:off x="756000" y="956495"/>
                  <a:ext cx="2895078" cy="22447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1802"/>
                    </a:lnSpc>
                  </a:pPr>
                  <a:r>
                    <a:rPr lang="en-US" sz="1300" dirty="0">
                      <a:solidFill>
                        <a:srgbClr val="FFFFFF"/>
                      </a:solidFill>
                      <a:latin typeface="Anybody"/>
                    </a:rPr>
                    <a:t>GREENDREAMSCAPE </a:t>
                  </a:r>
                </a:p>
              </p:txBody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3908922" y="956495"/>
                  <a:ext cx="2895078" cy="22447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802"/>
                    </a:lnSpc>
                  </a:pPr>
                  <a:r>
                    <a:rPr lang="en-US" sz="1300" dirty="0">
                      <a:solidFill>
                        <a:srgbClr val="FFFFFF"/>
                      </a:solidFill>
                      <a:latin typeface="Anybody"/>
                    </a:rPr>
                    <a:t>LAWN CARE SERVICE</a:t>
                  </a:r>
                </a:p>
              </p:txBody>
            </p:sp>
            <p:sp>
              <p:nvSpPr>
                <p:cNvPr id="42" name="Freeform 42"/>
                <p:cNvSpPr/>
                <p:nvPr/>
              </p:nvSpPr>
              <p:spPr>
                <a:xfrm>
                  <a:off x="3492018" y="674332"/>
                  <a:ext cx="575964" cy="609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964" h="609124">
                      <a:moveTo>
                        <a:pt x="0" y="0"/>
                      </a:moveTo>
                      <a:lnTo>
                        <a:pt x="575964" y="0"/>
                      </a:lnTo>
                      <a:lnTo>
                        <a:pt x="575964" y="609124"/>
                      </a:lnTo>
                      <a:lnTo>
                        <a:pt x="0" y="6091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7">
                    <a:extLst>
                      <a:ext uri="{96DAC541-7B7A-43D3-8B79-37D633B846F1}">
                        <asvg:svgBlip xmlns:asvg="http://schemas.microsoft.com/office/drawing/2016/SVG/main" r:embed="rId1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" name="TemplateLAB"/>
            <p:cNvSpPr/>
            <p:nvPr/>
          </p:nvSpPr>
          <p:spPr>
            <a:xfrm>
              <a:off x="756000" y="10117623"/>
              <a:ext cx="625566" cy="103218"/>
            </a:xfrm>
            <a:custGeom>
              <a:avLst/>
              <a:gdLst/>
              <a:ahLst/>
              <a:cxnLst/>
              <a:rect l="l" t="t" r="r" b="b"/>
              <a:pathLst>
                <a:path w="625566" h="103218">
                  <a:moveTo>
                    <a:pt x="0" y="0"/>
                  </a:moveTo>
                  <a:lnTo>
                    <a:pt x="625566" y="0"/>
                  </a:lnTo>
                  <a:lnTo>
                    <a:pt x="625566" y="103218"/>
                  </a:lnTo>
                  <a:lnTo>
                    <a:pt x="0" y="103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158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Arial</vt:lpstr>
      <vt:lpstr>Anybody</vt:lpstr>
      <vt:lpstr>Anybody Black</vt:lpstr>
      <vt:lpstr>Anybody ExtraBold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Landscaping flyer</dc:title>
  <dc:creator>Hoang Anh</dc:creator>
  <cp:lastModifiedBy>Hoang Anh</cp:lastModifiedBy>
  <cp:revision>7</cp:revision>
  <dcterms:created xsi:type="dcterms:W3CDTF">2006-08-16T00:00:00Z</dcterms:created>
  <dcterms:modified xsi:type="dcterms:W3CDTF">2023-12-01T11:13:01Z</dcterms:modified>
  <dc:identifier>DAF1uMsbtvc</dc:identifier>
</cp:coreProperties>
</file>