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858000" cy="9144000"/>
  <p:embeddedFontLst>
    <p:embeddedFont>
      <p:font typeface="Anek Bangla" pitchFamily="2" charset="0"/>
      <p:regular r:id="rId4"/>
      <p:bold r:id="rId5"/>
    </p:embeddedFont>
    <p:embeddedFont>
      <p:font typeface="Anek Bangla Medium" pitchFamily="2" charset="0"/>
      <p:regular r:id="rId6"/>
    </p:embeddedFont>
    <p:embeddedFont>
      <p:font typeface="Anek Bangla SemiBold" pitchFamily="2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6086" autoAdjust="0"/>
    <p:restoredTop sz="86473" autoAdjust="0"/>
  </p:normalViewPr>
  <p:slideViewPr>
    <p:cSldViewPr>
      <p:cViewPr>
        <p:scale>
          <a:sx n="50" d="100"/>
          <a:sy n="50" d="100"/>
        </p:scale>
        <p:origin x="3570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3">
            <a:extLst>
              <a:ext uri="{FF2B5EF4-FFF2-40B4-BE49-F238E27FC236}">
                <a16:creationId xmlns:a16="http://schemas.microsoft.com/office/drawing/2014/main" id="{7791720E-FCA6-1F0E-3040-B760C0447539}"/>
              </a:ext>
            </a:extLst>
          </p:cNvPr>
          <p:cNvGrpSpPr/>
          <p:nvPr/>
        </p:nvGrpSpPr>
        <p:grpSpPr>
          <a:xfrm>
            <a:off x="-1750" y="0"/>
            <a:ext cx="7561750" cy="10693400"/>
            <a:chOff x="-1750" y="0"/>
            <a:chExt cx="7561750" cy="10693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A02C778-C86E-A7EC-9A82-38D3C9868BF3}"/>
                </a:ext>
              </a:extLst>
            </p:cNvPr>
            <p:cNvGrpSpPr/>
            <p:nvPr/>
          </p:nvGrpSpPr>
          <p:grpSpPr>
            <a:xfrm>
              <a:off x="0" y="0"/>
              <a:ext cx="7560000" cy="6229927"/>
              <a:chOff x="0" y="0"/>
              <a:chExt cx="7560000" cy="6229927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0"/>
                <a:ext cx="7560000" cy="6229927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6229927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6229927"/>
                    </a:lnTo>
                    <a:lnTo>
                      <a:pt x="0" y="622992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20256" t="-17658" r="-2518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7560000" cy="6229927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232665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232665"/>
                    </a:lnTo>
                    <a:lnTo>
                      <a:pt x="0" y="2232665"/>
                    </a:lnTo>
                    <a:close/>
                  </a:path>
                </a:pathLst>
              </a:custGeom>
              <a:solidFill>
                <a:srgbClr val="00620C">
                  <a:alpha val="54902"/>
                </a:srgbClr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FBEB4AC-EA35-81E0-994F-1A3F7EA9ECA3}"/>
                </a:ext>
              </a:extLst>
            </p:cNvPr>
            <p:cNvGrpSpPr/>
            <p:nvPr/>
          </p:nvGrpSpPr>
          <p:grpSpPr>
            <a:xfrm>
              <a:off x="-1750" y="5132880"/>
              <a:ext cx="7560000" cy="5560520"/>
              <a:chOff x="0" y="5132880"/>
              <a:chExt cx="7560000" cy="5560520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3DCBF83-7C9B-2038-AE3B-E57EA358DD10}"/>
                  </a:ext>
                </a:extLst>
              </p:cNvPr>
              <p:cNvSpPr/>
              <p:nvPr/>
            </p:nvSpPr>
            <p:spPr>
              <a:xfrm>
                <a:off x="0" y="5132880"/>
                <a:ext cx="7560000" cy="5559990"/>
              </a:xfrm>
              <a:custGeom>
                <a:avLst/>
                <a:gdLst>
                  <a:gd name="connsiteX0" fmla="*/ 285749 w 7560000"/>
                  <a:gd name="connsiteY0" fmla="*/ 0 h 5559990"/>
                  <a:gd name="connsiteX1" fmla="*/ 7274251 w 7560000"/>
                  <a:gd name="connsiteY1" fmla="*/ 0 h 5559990"/>
                  <a:gd name="connsiteX2" fmla="*/ 7476306 w 7560000"/>
                  <a:gd name="connsiteY2" fmla="*/ 83694 h 5559990"/>
                  <a:gd name="connsiteX3" fmla="*/ 7560000 w 7560000"/>
                  <a:gd name="connsiteY3" fmla="*/ 285749 h 5559990"/>
                  <a:gd name="connsiteX4" fmla="*/ 7560000 w 7560000"/>
                  <a:gd name="connsiteY4" fmla="*/ 5559990 h 5559990"/>
                  <a:gd name="connsiteX5" fmla="*/ 0 w 7560000"/>
                  <a:gd name="connsiteY5" fmla="*/ 5559990 h 5559990"/>
                  <a:gd name="connsiteX6" fmla="*/ 0 w 7560000"/>
                  <a:gd name="connsiteY6" fmla="*/ 285749 h 5559990"/>
                  <a:gd name="connsiteX7" fmla="*/ 83694 w 7560000"/>
                  <a:gd name="connsiteY7" fmla="*/ 83694 h 5559990"/>
                  <a:gd name="connsiteX8" fmla="*/ 285749 w 7560000"/>
                  <a:gd name="connsiteY8" fmla="*/ 0 h 555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0000" h="5559990">
                    <a:moveTo>
                      <a:pt x="285749" y="0"/>
                    </a:moveTo>
                    <a:lnTo>
                      <a:pt x="7274251" y="0"/>
                    </a:lnTo>
                    <a:cubicBezTo>
                      <a:pt x="7350037" y="0"/>
                      <a:pt x="7422718" y="30105"/>
                      <a:pt x="7476306" y="83694"/>
                    </a:cubicBezTo>
                    <a:cubicBezTo>
                      <a:pt x="7529895" y="137283"/>
                      <a:pt x="7560000" y="209963"/>
                      <a:pt x="7560000" y="285749"/>
                    </a:cubicBezTo>
                    <a:lnTo>
                      <a:pt x="7560000" y="5559990"/>
                    </a:lnTo>
                    <a:lnTo>
                      <a:pt x="0" y="5559990"/>
                    </a:lnTo>
                    <a:lnTo>
                      <a:pt x="0" y="285749"/>
                    </a:lnTo>
                    <a:cubicBezTo>
                      <a:pt x="0" y="209963"/>
                      <a:pt x="30105" y="137283"/>
                      <a:pt x="83694" y="83694"/>
                    </a:cubicBezTo>
                    <a:cubicBezTo>
                      <a:pt x="137283" y="30105"/>
                      <a:pt x="209963" y="0"/>
                      <a:pt x="2857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E56CAF8-9E58-1955-5396-029CEBE6BFB9}"/>
                  </a:ext>
                </a:extLst>
              </p:cNvPr>
              <p:cNvSpPr/>
              <p:nvPr/>
            </p:nvSpPr>
            <p:spPr>
              <a:xfrm>
                <a:off x="0" y="5377716"/>
                <a:ext cx="7560000" cy="5315684"/>
              </a:xfrm>
              <a:custGeom>
                <a:avLst/>
                <a:gdLst>
                  <a:gd name="connsiteX0" fmla="*/ 285749 w 7560000"/>
                  <a:gd name="connsiteY0" fmla="*/ 0 h 5315684"/>
                  <a:gd name="connsiteX1" fmla="*/ 7274251 w 7560000"/>
                  <a:gd name="connsiteY1" fmla="*/ 0 h 5315684"/>
                  <a:gd name="connsiteX2" fmla="*/ 7476306 w 7560000"/>
                  <a:gd name="connsiteY2" fmla="*/ 83694 h 5315684"/>
                  <a:gd name="connsiteX3" fmla="*/ 7560000 w 7560000"/>
                  <a:gd name="connsiteY3" fmla="*/ 285749 h 5315684"/>
                  <a:gd name="connsiteX4" fmla="*/ 7560000 w 7560000"/>
                  <a:gd name="connsiteY4" fmla="*/ 5315684 h 5315684"/>
                  <a:gd name="connsiteX5" fmla="*/ 0 w 7560000"/>
                  <a:gd name="connsiteY5" fmla="*/ 5315684 h 5315684"/>
                  <a:gd name="connsiteX6" fmla="*/ 0 w 7560000"/>
                  <a:gd name="connsiteY6" fmla="*/ 285749 h 5315684"/>
                  <a:gd name="connsiteX7" fmla="*/ 83694 w 7560000"/>
                  <a:gd name="connsiteY7" fmla="*/ 83694 h 5315684"/>
                  <a:gd name="connsiteX8" fmla="*/ 285749 w 7560000"/>
                  <a:gd name="connsiteY8" fmla="*/ 0 h 531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0000" h="5315684">
                    <a:moveTo>
                      <a:pt x="285749" y="0"/>
                    </a:moveTo>
                    <a:lnTo>
                      <a:pt x="7274251" y="0"/>
                    </a:lnTo>
                    <a:cubicBezTo>
                      <a:pt x="7350037" y="0"/>
                      <a:pt x="7422718" y="30105"/>
                      <a:pt x="7476306" y="83694"/>
                    </a:cubicBezTo>
                    <a:cubicBezTo>
                      <a:pt x="7529895" y="137283"/>
                      <a:pt x="7560000" y="209963"/>
                      <a:pt x="7560000" y="285749"/>
                    </a:cubicBezTo>
                    <a:lnTo>
                      <a:pt x="7560000" y="5315684"/>
                    </a:lnTo>
                    <a:lnTo>
                      <a:pt x="0" y="5315684"/>
                    </a:lnTo>
                    <a:lnTo>
                      <a:pt x="0" y="285749"/>
                    </a:lnTo>
                    <a:cubicBezTo>
                      <a:pt x="0" y="209963"/>
                      <a:pt x="30105" y="137283"/>
                      <a:pt x="83694" y="83694"/>
                    </a:cubicBezTo>
                    <a:cubicBezTo>
                      <a:pt x="137283" y="30105"/>
                      <a:pt x="209963" y="0"/>
                      <a:pt x="285749" y="0"/>
                    </a:cubicBezTo>
                    <a:close/>
                  </a:path>
                </a:pathLst>
              </a:custGeom>
              <a:solidFill>
                <a:srgbClr val="00620C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9705BFD-3FEB-F8FA-1522-9AF4B9930E1B}"/>
                </a:ext>
              </a:extLst>
            </p:cNvPr>
            <p:cNvGrpSpPr/>
            <p:nvPr/>
          </p:nvGrpSpPr>
          <p:grpSpPr>
            <a:xfrm>
              <a:off x="4617186" y="6020960"/>
              <a:ext cx="2186814" cy="3935578"/>
              <a:chOff x="4617186" y="6020960"/>
              <a:chExt cx="2186814" cy="3935578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9236233-0B2A-BB51-1A48-E4765C3BEBBD}"/>
                  </a:ext>
                </a:extLst>
              </p:cNvPr>
              <p:cNvGrpSpPr/>
              <p:nvPr/>
            </p:nvGrpSpPr>
            <p:grpSpPr>
              <a:xfrm>
                <a:off x="4806609" y="7714458"/>
                <a:ext cx="1989497" cy="2242080"/>
                <a:chOff x="4806609" y="7714458"/>
                <a:chExt cx="1989497" cy="2242080"/>
              </a:xfrm>
            </p:grpSpPr>
            <p:sp>
              <p:nvSpPr>
                <p:cNvPr id="43" name="TextBox 43"/>
                <p:cNvSpPr txBox="1"/>
                <p:nvPr/>
              </p:nvSpPr>
              <p:spPr>
                <a:xfrm>
                  <a:off x="4806609" y="7714458"/>
                  <a:ext cx="1834428" cy="3861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l">
                    <a:lnSpc>
                      <a:spcPts val="1546"/>
                    </a:lnSpc>
                    <a:spcBef>
                      <a:spcPct val="0"/>
                    </a:spcBef>
                  </a:pPr>
                  <a:r>
                    <a:rPr lang="en-US" sz="1300" b="1" u="none" strike="noStrike" dirty="0">
                      <a:solidFill>
                        <a:srgbClr val="FFFFFF"/>
                      </a:solidFill>
                      <a:latin typeface="Anek Bangla" pitchFamily="2" charset="0"/>
                    </a:rPr>
                    <a:t>CONTACT  FOR  </a:t>
                  </a:r>
                </a:p>
                <a:p>
                  <a:pPr marL="0" lvl="1" indent="0" algn="l">
                    <a:lnSpc>
                      <a:spcPts val="1546"/>
                    </a:lnSpc>
                    <a:spcBef>
                      <a:spcPct val="0"/>
                    </a:spcBef>
                  </a:pPr>
                  <a:r>
                    <a:rPr lang="en-US" sz="1300" b="1" u="none" strike="noStrike" dirty="0">
                      <a:solidFill>
                        <a:srgbClr val="FFFFFF"/>
                      </a:solidFill>
                      <a:latin typeface="Anek Bangla" pitchFamily="2" charset="0"/>
                    </a:rPr>
                    <a:t>MORE  INFORMATION</a:t>
                  </a:r>
                </a:p>
              </p:txBody>
            </p: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652BAAF6-AEDD-66AE-F55A-BFD811269E39}"/>
                    </a:ext>
                  </a:extLst>
                </p:cNvPr>
                <p:cNvGrpSpPr/>
                <p:nvPr/>
              </p:nvGrpSpPr>
              <p:grpSpPr>
                <a:xfrm>
                  <a:off x="4806609" y="8914269"/>
                  <a:ext cx="1605036" cy="398889"/>
                  <a:chOff x="4806609" y="8917286"/>
                  <a:chExt cx="1605036" cy="398889"/>
                </a:xfrm>
              </p:grpSpPr>
              <p:sp>
                <p:nvSpPr>
                  <p:cNvPr id="13" name="Freeform 13"/>
                  <p:cNvSpPr/>
                  <p:nvPr/>
                </p:nvSpPr>
                <p:spPr>
                  <a:xfrm>
                    <a:off x="4806609" y="8917286"/>
                    <a:ext cx="180000" cy="178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00" h="178036">
                        <a:moveTo>
                          <a:pt x="0" y="0"/>
                        </a:moveTo>
                        <a:lnTo>
                          <a:pt x="180000" y="0"/>
                        </a:lnTo>
                        <a:lnTo>
                          <a:pt x="180000" y="178037"/>
                        </a:lnTo>
                        <a:lnTo>
                          <a:pt x="0" y="1780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5064716" y="8936821"/>
                    <a:ext cx="595892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FFFFFF"/>
                        </a:solidFill>
                        <a:latin typeface="Anek Bangla"/>
                      </a:rPr>
                      <a:t>Website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4806609" y="9162287"/>
                    <a:ext cx="160503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99"/>
                      </a:lnSpc>
                    </a:pPr>
                    <a:r>
                      <a:rPr lang="en-US" sz="999" dirty="0">
                        <a:solidFill>
                          <a:srgbClr val="FFFFFF"/>
                        </a:solidFill>
                        <a:latin typeface="Anek Bangla Medium"/>
                      </a:rPr>
                      <a:t>www.templateLAB.com</a:t>
                    </a: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AC16E2DD-840A-6822-1F20-F6B458A7910A}"/>
                    </a:ext>
                  </a:extLst>
                </p:cNvPr>
                <p:cNvGrpSpPr/>
                <p:nvPr/>
              </p:nvGrpSpPr>
              <p:grpSpPr>
                <a:xfrm>
                  <a:off x="4806609" y="8321110"/>
                  <a:ext cx="1605036" cy="372703"/>
                  <a:chOff x="4806609" y="8307867"/>
                  <a:chExt cx="1605036" cy="372703"/>
                </a:xfrm>
              </p:grpSpPr>
              <p:sp>
                <p:nvSpPr>
                  <p:cNvPr id="14" name="Freeform 14"/>
                  <p:cNvSpPr/>
                  <p:nvPr/>
                </p:nvSpPr>
                <p:spPr>
                  <a:xfrm>
                    <a:off x="4806609" y="8319422"/>
                    <a:ext cx="180000" cy="1158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000" h="115855">
                        <a:moveTo>
                          <a:pt x="0" y="0"/>
                        </a:moveTo>
                        <a:lnTo>
                          <a:pt x="180000" y="0"/>
                        </a:lnTo>
                        <a:lnTo>
                          <a:pt x="180000" y="115855"/>
                        </a:lnTo>
                        <a:lnTo>
                          <a:pt x="0" y="1158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5064716" y="8307867"/>
                    <a:ext cx="595892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1260"/>
                      </a:lnSpc>
                      <a:spcBef>
                        <a:spcPct val="0"/>
                      </a:spcBef>
                    </a:pPr>
                    <a:r>
                      <a:rPr lang="en-US" sz="900" u="none" strike="noStrike" dirty="0">
                        <a:solidFill>
                          <a:srgbClr val="FFFFFF"/>
                        </a:solidFill>
                        <a:latin typeface="Anek Bangla"/>
                      </a:rPr>
                      <a:t>Email</a:t>
                    </a:r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4806609" y="8526682"/>
                    <a:ext cx="160503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99"/>
                      </a:lnSpc>
                    </a:pPr>
                    <a:r>
                      <a:rPr lang="en-US" sz="999" dirty="0">
                        <a:solidFill>
                          <a:srgbClr val="FFFFFF"/>
                        </a:solidFill>
                        <a:latin typeface="Anek Bangla Medium"/>
                      </a:rPr>
                      <a:t>hello@templateLAB.com</a:t>
                    </a:r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48987AC-5168-460A-E11D-D29A94913894}"/>
                    </a:ext>
                  </a:extLst>
                </p:cNvPr>
                <p:cNvGrpSpPr/>
                <p:nvPr/>
              </p:nvGrpSpPr>
              <p:grpSpPr>
                <a:xfrm>
                  <a:off x="4806609" y="9533615"/>
                  <a:ext cx="1989497" cy="422923"/>
                  <a:chOff x="4806609" y="9533615"/>
                  <a:chExt cx="1989497" cy="422923"/>
                </a:xfrm>
              </p:grpSpPr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5064716" y="9574953"/>
                    <a:ext cx="595892" cy="1667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260"/>
                      </a:lnSpc>
                    </a:pPr>
                    <a:r>
                      <a:rPr lang="en-US" sz="900" dirty="0">
                        <a:solidFill>
                          <a:srgbClr val="FFFFFF"/>
                        </a:solidFill>
                        <a:latin typeface="Anek Bangla"/>
                      </a:rPr>
                      <a:t>Location</a:t>
                    </a:r>
                  </a:p>
                </p:txBody>
              </p:sp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4806609" y="9802650"/>
                    <a:ext cx="1989497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99"/>
                      </a:lnSpc>
                    </a:pPr>
                    <a:r>
                      <a:rPr lang="en-US" sz="999" dirty="0">
                        <a:solidFill>
                          <a:srgbClr val="FFFFFF"/>
                        </a:solidFill>
                        <a:latin typeface="Anek Bangla Medium"/>
                      </a:rPr>
                      <a:t>12345 Anywhere St., Any City 12345</a:t>
                    </a:r>
                  </a:p>
                </p:txBody>
              </p:sp>
              <p:sp>
                <p:nvSpPr>
                  <p:cNvPr id="46" name="Freeform 46"/>
                  <p:cNvSpPr/>
                  <p:nvPr/>
                </p:nvSpPr>
                <p:spPr>
                  <a:xfrm>
                    <a:off x="4806609" y="9533615"/>
                    <a:ext cx="180961" cy="180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1" h="180303">
                        <a:moveTo>
                          <a:pt x="0" y="0"/>
                        </a:moveTo>
                        <a:lnTo>
                          <a:pt x="180962" y="0"/>
                        </a:lnTo>
                        <a:lnTo>
                          <a:pt x="180962" y="180303"/>
                        </a:lnTo>
                        <a:lnTo>
                          <a:pt x="0" y="1803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7">
                      <a:extLst>
                        <a:ext uri="{96DAC541-7B7A-43D3-8B79-37D633B846F1}">
                          <asvg:svgBlip xmlns:asvg="http://schemas.microsoft.com/office/drawing/2016/SVG/main" r:embed="rId8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38A4E02-39CE-F483-61DB-4AB03263B03E}"/>
                  </a:ext>
                </a:extLst>
              </p:cNvPr>
              <p:cNvGrpSpPr/>
              <p:nvPr/>
            </p:nvGrpSpPr>
            <p:grpSpPr>
              <a:xfrm>
                <a:off x="4617186" y="6020960"/>
                <a:ext cx="2186814" cy="714524"/>
                <a:chOff x="4617186" y="6020960"/>
                <a:chExt cx="2186814" cy="714524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4617186" y="6020960"/>
                  <a:ext cx="2186814" cy="714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705" h="256069">
                      <a:moveTo>
                        <a:pt x="67265" y="0"/>
                      </a:moveTo>
                      <a:lnTo>
                        <a:pt x="716440" y="0"/>
                      </a:lnTo>
                      <a:cubicBezTo>
                        <a:pt x="734279" y="0"/>
                        <a:pt x="751389" y="7087"/>
                        <a:pt x="764003" y="19702"/>
                      </a:cubicBezTo>
                      <a:cubicBezTo>
                        <a:pt x="776618" y="32316"/>
                        <a:pt x="783705" y="49425"/>
                        <a:pt x="783705" y="67265"/>
                      </a:cubicBezTo>
                      <a:lnTo>
                        <a:pt x="783705" y="188804"/>
                      </a:lnTo>
                      <a:cubicBezTo>
                        <a:pt x="783705" y="225954"/>
                        <a:pt x="753589" y="256069"/>
                        <a:pt x="716440" y="256069"/>
                      </a:cubicBezTo>
                      <a:lnTo>
                        <a:pt x="67265" y="256069"/>
                      </a:lnTo>
                      <a:cubicBezTo>
                        <a:pt x="30116" y="256069"/>
                        <a:pt x="0" y="225954"/>
                        <a:pt x="0" y="188804"/>
                      </a:cubicBezTo>
                      <a:lnTo>
                        <a:pt x="0" y="67265"/>
                      </a:lnTo>
                      <a:cubicBezTo>
                        <a:pt x="0" y="30116"/>
                        <a:pt x="30116" y="0"/>
                        <a:pt x="6726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2C89ABD-F04B-7E18-8044-895C63AA18C9}"/>
                    </a:ext>
                  </a:extLst>
                </p:cNvPr>
                <p:cNvGrpSpPr/>
                <p:nvPr/>
              </p:nvGrpSpPr>
              <p:grpSpPr>
                <a:xfrm>
                  <a:off x="4842621" y="6161174"/>
                  <a:ext cx="1735944" cy="434097"/>
                  <a:chOff x="4842621" y="6161174"/>
                  <a:chExt cx="1735944" cy="434097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2938F22D-5EAA-A77F-0C6E-99691F2136A3}"/>
                      </a:ext>
                    </a:extLst>
                  </p:cNvPr>
                  <p:cNvGrpSpPr/>
                  <p:nvPr/>
                </p:nvGrpSpPr>
                <p:grpSpPr>
                  <a:xfrm>
                    <a:off x="5462768" y="6223890"/>
                    <a:ext cx="1115797" cy="348168"/>
                    <a:chOff x="5462768" y="6223890"/>
                    <a:chExt cx="1115797" cy="348168"/>
                  </a:xfrm>
                </p:grpSpPr>
                <p:sp>
                  <p:nvSpPr>
                    <p:cNvPr id="41" name="TextBox 41"/>
                    <p:cNvSpPr txBox="1"/>
                    <p:nvPr/>
                  </p:nvSpPr>
                  <p:spPr>
                    <a:xfrm>
                      <a:off x="5462768" y="6378222"/>
                      <a:ext cx="1115797" cy="19383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>
                        <a:lnSpc>
                          <a:spcPts val="1546"/>
                        </a:lnSpc>
                      </a:pPr>
                      <a:r>
                        <a:rPr lang="en-US" sz="1300" b="1" dirty="0">
                          <a:solidFill>
                            <a:srgbClr val="00620C"/>
                          </a:solidFill>
                          <a:latin typeface="Anek Bangla" pitchFamily="2" charset="0"/>
                        </a:rPr>
                        <a:t>+123-456-7890</a:t>
                      </a:r>
                    </a:p>
                  </p:txBody>
                </p:sp>
                <p:sp>
                  <p:nvSpPr>
                    <p:cNvPr id="42" name="TextBox 42"/>
                    <p:cNvSpPr txBox="1"/>
                    <p:nvPr/>
                  </p:nvSpPr>
                  <p:spPr>
                    <a:xfrm>
                      <a:off x="5462768" y="6223890"/>
                      <a:ext cx="709439" cy="153888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1" indent="0" algn="l">
                        <a:lnSpc>
                          <a:spcPts val="1199"/>
                        </a:lnSpc>
                        <a:spcBef>
                          <a:spcPct val="0"/>
                        </a:spcBef>
                      </a:pPr>
                      <a:r>
                        <a:rPr lang="en-US" sz="999" u="none" dirty="0">
                          <a:solidFill>
                            <a:srgbClr val="00620C"/>
                          </a:solidFill>
                          <a:latin typeface="Anek Bangla"/>
                        </a:rPr>
                        <a:t>Book Now</a:t>
                      </a:r>
                    </a:p>
                  </p:txBody>
                </p:sp>
              </p:grpSp>
              <p:sp>
                <p:nvSpPr>
                  <p:cNvPr id="54" name="Freeform 54"/>
                  <p:cNvSpPr/>
                  <p:nvPr/>
                </p:nvSpPr>
                <p:spPr>
                  <a:xfrm>
                    <a:off x="4842621" y="6161174"/>
                    <a:ext cx="447942" cy="434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942" h="434097">
                        <a:moveTo>
                          <a:pt x="0" y="0"/>
                        </a:moveTo>
                        <a:lnTo>
                          <a:pt x="447942" y="0"/>
                        </a:lnTo>
                        <a:lnTo>
                          <a:pt x="447942" y="434097"/>
                        </a:lnTo>
                        <a:lnTo>
                          <a:pt x="0" y="4340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4F3A1D6-4CF4-ADA0-DB00-D5B73959C1EF}"/>
                </a:ext>
              </a:extLst>
            </p:cNvPr>
            <p:cNvGrpSpPr/>
            <p:nvPr/>
          </p:nvGrpSpPr>
          <p:grpSpPr>
            <a:xfrm>
              <a:off x="822215" y="6011435"/>
              <a:ext cx="3649669" cy="3924565"/>
              <a:chOff x="822215" y="6011435"/>
              <a:chExt cx="3649669" cy="392456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832560" y="6707653"/>
                <a:ext cx="346362" cy="342032"/>
              </a:xfrm>
              <a:custGeom>
                <a:avLst/>
                <a:gdLst/>
                <a:ahLst/>
                <a:cxnLst/>
                <a:rect l="l" t="t" r="r" b="b"/>
                <a:pathLst>
                  <a:path w="346362" h="342032">
                    <a:moveTo>
                      <a:pt x="0" y="0"/>
                    </a:moveTo>
                    <a:lnTo>
                      <a:pt x="346362" y="0"/>
                    </a:lnTo>
                    <a:lnTo>
                      <a:pt x="346362" y="342032"/>
                    </a:lnTo>
                    <a:lnTo>
                      <a:pt x="0" y="3420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2535945" y="6744234"/>
                <a:ext cx="441043" cy="275051"/>
              </a:xfrm>
              <a:custGeom>
                <a:avLst/>
                <a:gdLst/>
                <a:ahLst/>
                <a:cxnLst/>
                <a:rect l="l" t="t" r="r" b="b"/>
                <a:pathLst>
                  <a:path w="441043" h="275051">
                    <a:moveTo>
                      <a:pt x="0" y="0"/>
                    </a:moveTo>
                    <a:lnTo>
                      <a:pt x="441044" y="0"/>
                    </a:lnTo>
                    <a:lnTo>
                      <a:pt x="441044" y="275051"/>
                    </a:lnTo>
                    <a:lnTo>
                      <a:pt x="0" y="2750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832560" y="8587404"/>
                <a:ext cx="312827" cy="312827"/>
              </a:xfrm>
              <a:custGeom>
                <a:avLst/>
                <a:gdLst/>
                <a:ahLst/>
                <a:cxnLst/>
                <a:rect l="l" t="t" r="r" b="b"/>
                <a:pathLst>
                  <a:path w="380965" h="380965">
                    <a:moveTo>
                      <a:pt x="0" y="0"/>
                    </a:moveTo>
                    <a:lnTo>
                      <a:pt x="380964" y="0"/>
                    </a:lnTo>
                    <a:lnTo>
                      <a:pt x="380964" y="380965"/>
                    </a:lnTo>
                    <a:lnTo>
                      <a:pt x="0" y="38096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2510986" y="8588178"/>
                <a:ext cx="486539" cy="309241"/>
              </a:xfrm>
              <a:custGeom>
                <a:avLst/>
                <a:gdLst/>
                <a:ahLst/>
                <a:cxnLst/>
                <a:rect l="l" t="t" r="r" b="b"/>
                <a:pathLst>
                  <a:path w="490961" h="312052">
                    <a:moveTo>
                      <a:pt x="0" y="0"/>
                    </a:moveTo>
                    <a:lnTo>
                      <a:pt x="490962" y="0"/>
                    </a:lnTo>
                    <a:lnTo>
                      <a:pt x="490962" y="312052"/>
                    </a:lnTo>
                    <a:lnTo>
                      <a:pt x="0" y="3120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822215" y="9025145"/>
                <a:ext cx="1218903" cy="3429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16"/>
                  </a:lnSpc>
                  <a:spcBef>
                    <a:spcPct val="0"/>
                  </a:spcBef>
                </a:pPr>
                <a:r>
                  <a:rPr lang="en-US" sz="1300" b="1" u="none" strike="noStrike" spc="53" dirty="0">
                    <a:solidFill>
                      <a:srgbClr val="FFFFFF"/>
                    </a:solidFill>
                    <a:latin typeface="Anek Bangla" pitchFamily="2" charset="0"/>
                  </a:rPr>
                  <a:t>TRANQUIL TURF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822215" y="9414574"/>
                <a:ext cx="1218903" cy="5214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5"/>
                  </a:lnSpc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Lawn mowing tailored for </a:t>
                </a:r>
              </a:p>
              <a:p>
                <a:pPr marL="0" lvl="0" indent="0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a tranquil turf, providing meticulous care for a serene and peaceful garden space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590113" y="9025145"/>
                <a:ext cx="1218903" cy="34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16"/>
                  </a:lnSpc>
                  <a:spcBef>
                    <a:spcPct val="0"/>
                  </a:spcBef>
                </a:pPr>
                <a:r>
                  <a:rPr lang="en-US" sz="1300" b="1" u="none" strike="noStrike" spc="53" dirty="0">
                    <a:solidFill>
                      <a:srgbClr val="FFFFFF"/>
                    </a:solidFill>
                    <a:latin typeface="Anek Bangla" pitchFamily="2" charset="0"/>
                  </a:rPr>
                  <a:t>PRO-LEVEL MAINTENANCE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590113" y="9414574"/>
                <a:ext cx="1218903" cy="5214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5"/>
                  </a:lnSpc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Pro-level mowing service </a:t>
                </a:r>
              </a:p>
              <a:p>
                <a:pPr>
                  <a:lnSpc>
                    <a:spcPts val="1085"/>
                  </a:lnSpc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for a vibrant, standout </a:t>
                </a:r>
              </a:p>
              <a:p>
                <a:pPr marL="0" lvl="0" indent="0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lawn that enhances your neighborhood's appeal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822215" y="7148310"/>
                <a:ext cx="1218903" cy="34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16"/>
                  </a:lnSpc>
                </a:pPr>
                <a:r>
                  <a:rPr lang="en-US" sz="1300" b="1" spc="53" dirty="0">
                    <a:solidFill>
                      <a:srgbClr val="FFFFFF"/>
                    </a:solidFill>
                    <a:latin typeface="Anek Bangla" pitchFamily="2" charset="0"/>
                  </a:rPr>
                  <a:t>ECO-FRIENDLY MOWING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22215" y="7537740"/>
                <a:ext cx="1264212" cy="564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5"/>
                  </a:lnSpc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Precision lawn mowing using electric equipment for a lush, green yard with minimal environmental impact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2590113" y="7148310"/>
                <a:ext cx="1218903" cy="3403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16"/>
                  </a:lnSpc>
                  <a:spcBef>
                    <a:spcPct val="0"/>
                  </a:spcBef>
                </a:pPr>
                <a:r>
                  <a:rPr lang="en-US" sz="1300" b="1" spc="53" dirty="0">
                    <a:solidFill>
                      <a:srgbClr val="FFFFFF"/>
                    </a:solidFill>
                    <a:latin typeface="Anek Bangla" pitchFamily="2" charset="0"/>
                  </a:rPr>
                  <a:t>QUICK</a:t>
                </a:r>
                <a:r>
                  <a:rPr lang="en-US" sz="1300" b="1" u="none" strike="noStrike" spc="53" dirty="0">
                    <a:solidFill>
                      <a:srgbClr val="FFFFFF"/>
                    </a:solidFill>
                    <a:latin typeface="Anek Bangla" pitchFamily="2" charset="0"/>
                  </a:rPr>
                  <a:t> TURF TRIM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590113" y="7537740"/>
                <a:ext cx="1218903" cy="564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85"/>
                  </a:lnSpc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Rapid and efficient lawn mowing service, ensuring </a:t>
                </a:r>
              </a:p>
              <a:p>
                <a:pPr marL="0" lvl="0" indent="0">
                  <a:lnSpc>
                    <a:spcPts val="1085"/>
                  </a:lnSpc>
                  <a:spcBef>
                    <a:spcPct val="0"/>
                  </a:spcBef>
                </a:pP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a manicured lawn in no </a:t>
                </a:r>
                <a:b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</a:br>
                <a:r>
                  <a:rPr lang="en-US" sz="700" spc="42" dirty="0">
                    <a:solidFill>
                      <a:srgbClr val="FFFFFF"/>
                    </a:solidFill>
                    <a:latin typeface="Anek Bangla"/>
                  </a:rPr>
                  <a:t>time for busy homeowners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822215" y="6011435"/>
                <a:ext cx="3649669" cy="3799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16"/>
                  </a:lnSpc>
                </a:pPr>
                <a:r>
                  <a:rPr lang="en-US" sz="2450" b="1" dirty="0">
                    <a:solidFill>
                      <a:srgbClr val="FFFFFF"/>
                    </a:solidFill>
                    <a:latin typeface="Anek Bangla" pitchFamily="2" charset="0"/>
                  </a:rPr>
                  <a:t>Our awesome services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F63B26C-8085-28E3-450C-49BD4E12A779}"/>
                </a:ext>
              </a:extLst>
            </p:cNvPr>
            <p:cNvGrpSpPr/>
            <p:nvPr/>
          </p:nvGrpSpPr>
          <p:grpSpPr>
            <a:xfrm>
              <a:off x="822215" y="858079"/>
              <a:ext cx="5974372" cy="3469887"/>
              <a:chOff x="822215" y="858079"/>
              <a:chExt cx="5974372" cy="3469887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822215" y="1778834"/>
                <a:ext cx="3257482" cy="25491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6642"/>
                  </a:lnSpc>
                </a:pPr>
                <a:r>
                  <a:rPr lang="en-US" sz="6400" b="1" dirty="0">
                    <a:solidFill>
                      <a:srgbClr val="FFFFFF"/>
                    </a:solidFill>
                    <a:latin typeface="Anek Bangla" pitchFamily="2" charset="0"/>
                  </a:rPr>
                  <a:t>Lawn mowing flyer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617186" y="3075779"/>
                <a:ext cx="2179401" cy="9001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Transform your lawn into a lush paradise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with our expert lawn mowing services!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We guarantee precision, efficiency,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and a pristine finish. Let us take care </a:t>
                </a:r>
              </a:p>
              <a:p>
                <a:pPr>
                  <a:lnSpc>
                    <a:spcPts val="1260"/>
                  </a:lnSpc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of your lawn, so you can enjoy the </a:t>
                </a:r>
              </a:p>
              <a:p>
                <a:pPr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FFFFFF"/>
                    </a:solidFill>
                    <a:latin typeface="Anek Bangla"/>
                  </a:rPr>
                  <a:t>green perfection effortlessly!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D1D1CB6-E33B-107F-F2C5-BF9FD6D1DDD1}"/>
                  </a:ext>
                </a:extLst>
              </p:cNvPr>
              <p:cNvGrpSpPr/>
              <p:nvPr/>
            </p:nvGrpSpPr>
            <p:grpSpPr>
              <a:xfrm>
                <a:off x="832560" y="858079"/>
                <a:ext cx="2026913" cy="475107"/>
                <a:chOff x="832560" y="858079"/>
                <a:chExt cx="2026913" cy="475107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7288103-0B15-967C-0C5C-2DB0A7C0179B}"/>
                    </a:ext>
                  </a:extLst>
                </p:cNvPr>
                <p:cNvGrpSpPr/>
                <p:nvPr/>
              </p:nvGrpSpPr>
              <p:grpSpPr>
                <a:xfrm>
                  <a:off x="1451425" y="942661"/>
                  <a:ext cx="1408048" cy="390525"/>
                  <a:chOff x="1451425" y="942661"/>
                  <a:chExt cx="1408048" cy="390525"/>
                </a:xfrm>
              </p:grpSpPr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1451425" y="942661"/>
                    <a:ext cx="1408048" cy="2286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800"/>
                      </a:lnSpc>
                      <a:spcBef>
                        <a:spcPct val="0"/>
                      </a:spcBef>
                    </a:pPr>
                    <a:r>
                      <a:rPr lang="en-US" sz="1500" dirty="0">
                        <a:solidFill>
                          <a:srgbClr val="FFFFFF"/>
                        </a:solidFill>
                        <a:latin typeface="Anek Bangla SemiBold" pitchFamily="2" charset="0"/>
                      </a:rPr>
                      <a:t>Liceria Co.</a:t>
                    </a:r>
                  </a:p>
                </p:txBody>
              </p:sp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1451425" y="1164117"/>
                    <a:ext cx="1408048" cy="16906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320"/>
                      </a:lnSpc>
                      <a:spcBef>
                        <a:spcPct val="0"/>
                      </a:spcBef>
                    </a:pPr>
                    <a:r>
                      <a:rPr lang="en-US" sz="1100" dirty="0">
                        <a:solidFill>
                          <a:srgbClr val="FFFFFF"/>
                        </a:solidFill>
                        <a:latin typeface="Anek Bangla"/>
                      </a:rPr>
                      <a:t>Lawn Care Service</a:t>
                    </a:r>
                  </a:p>
                </p:txBody>
              </p:sp>
            </p:grpSp>
            <p:sp>
              <p:nvSpPr>
                <p:cNvPr id="45" name="Freeform 45"/>
                <p:cNvSpPr/>
                <p:nvPr/>
              </p:nvSpPr>
              <p:spPr>
                <a:xfrm>
                  <a:off x="832560" y="858079"/>
                  <a:ext cx="475107" cy="475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107" h="475107">
                      <a:moveTo>
                        <a:pt x="0" y="0"/>
                      </a:moveTo>
                      <a:lnTo>
                        <a:pt x="475107" y="0"/>
                      </a:lnTo>
                      <a:lnTo>
                        <a:pt x="475107" y="475107"/>
                      </a:lnTo>
                      <a:lnTo>
                        <a:pt x="0" y="475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9">
                    <a:extLs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924F3A-50EA-A8BE-F199-A5BA2F85BD9D}"/>
                  </a:ext>
                </a:extLst>
              </p:cNvPr>
              <p:cNvGrpSpPr/>
              <p:nvPr/>
            </p:nvGrpSpPr>
            <p:grpSpPr>
              <a:xfrm>
                <a:off x="5214510" y="883310"/>
                <a:ext cx="1582077" cy="1582077"/>
                <a:chOff x="5214510" y="883310"/>
                <a:chExt cx="1582077" cy="1582077"/>
              </a:xfrm>
            </p:grpSpPr>
            <p:sp>
              <p:nvSpPr>
                <p:cNvPr id="49" name="Freeform 49"/>
                <p:cNvSpPr/>
                <p:nvPr/>
              </p:nvSpPr>
              <p:spPr>
                <a:xfrm>
                  <a:off x="5214510" y="883310"/>
                  <a:ext cx="1582077" cy="1582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lnTo>
                        <a:pt x="485289" y="111986"/>
                      </a:lnTo>
                      <a:lnTo>
                        <a:pt x="609600" y="54447"/>
                      </a:lnTo>
                      <a:lnTo>
                        <a:pt x="621927" y="190873"/>
                      </a:lnTo>
                      <a:lnTo>
                        <a:pt x="758353" y="203200"/>
                      </a:lnTo>
                      <a:lnTo>
                        <a:pt x="700814" y="327511"/>
                      </a:lnTo>
                      <a:lnTo>
                        <a:pt x="812800" y="406400"/>
                      </a:lnTo>
                      <a:lnTo>
                        <a:pt x="700814" y="485289"/>
                      </a:lnTo>
                      <a:lnTo>
                        <a:pt x="758353" y="609600"/>
                      </a:lnTo>
                      <a:lnTo>
                        <a:pt x="621927" y="621927"/>
                      </a:lnTo>
                      <a:lnTo>
                        <a:pt x="609600" y="758353"/>
                      </a:lnTo>
                      <a:lnTo>
                        <a:pt x="485289" y="700814"/>
                      </a:lnTo>
                      <a:lnTo>
                        <a:pt x="406400" y="812800"/>
                      </a:lnTo>
                      <a:lnTo>
                        <a:pt x="327511" y="700814"/>
                      </a:lnTo>
                      <a:lnTo>
                        <a:pt x="203200" y="758353"/>
                      </a:lnTo>
                      <a:lnTo>
                        <a:pt x="190873" y="621927"/>
                      </a:lnTo>
                      <a:lnTo>
                        <a:pt x="54447" y="609600"/>
                      </a:lnTo>
                      <a:lnTo>
                        <a:pt x="111986" y="485289"/>
                      </a:lnTo>
                      <a:lnTo>
                        <a:pt x="0" y="406400"/>
                      </a:lnTo>
                      <a:lnTo>
                        <a:pt x="111986" y="327511"/>
                      </a:lnTo>
                      <a:lnTo>
                        <a:pt x="54447" y="203200"/>
                      </a:lnTo>
                      <a:lnTo>
                        <a:pt x="190873" y="190873"/>
                      </a:lnTo>
                      <a:lnTo>
                        <a:pt x="203200" y="54447"/>
                      </a:lnTo>
                      <a:lnTo>
                        <a:pt x="327511" y="111986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68C18DA7-4ACF-3389-798A-EAA2120F044C}"/>
                    </a:ext>
                  </a:extLst>
                </p:cNvPr>
                <p:cNvGrpSpPr/>
                <p:nvPr/>
              </p:nvGrpSpPr>
              <p:grpSpPr>
                <a:xfrm>
                  <a:off x="5606682" y="1339678"/>
                  <a:ext cx="797733" cy="669342"/>
                  <a:chOff x="5606682" y="1347518"/>
                  <a:chExt cx="797733" cy="669342"/>
                </a:xfrm>
              </p:grpSpPr>
              <p:sp>
                <p:nvSpPr>
                  <p:cNvPr id="51" name="TextBox 51"/>
                  <p:cNvSpPr txBox="1"/>
                  <p:nvPr/>
                </p:nvSpPr>
                <p:spPr>
                  <a:xfrm>
                    <a:off x="5724008" y="1347518"/>
                    <a:ext cx="563081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46"/>
                      </a:lnSpc>
                      <a:spcBef>
                        <a:spcPct val="0"/>
                      </a:spcBef>
                    </a:pPr>
                    <a:r>
                      <a:rPr lang="en-US" sz="900" dirty="0">
                        <a:solidFill>
                          <a:srgbClr val="00620C"/>
                        </a:solidFill>
                        <a:latin typeface="Anek Bangla"/>
                      </a:rPr>
                      <a:t>UP TO</a:t>
                    </a:r>
                  </a:p>
                </p:txBody>
              </p:sp>
              <p:sp>
                <p:nvSpPr>
                  <p:cNvPr id="52" name="TextBox 52"/>
                  <p:cNvSpPr txBox="1"/>
                  <p:nvPr/>
                </p:nvSpPr>
                <p:spPr>
                  <a:xfrm>
                    <a:off x="5606682" y="1419429"/>
                    <a:ext cx="797733" cy="43163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508"/>
                      </a:lnSpc>
                      <a:spcBef>
                        <a:spcPct val="0"/>
                      </a:spcBef>
                    </a:pPr>
                    <a:r>
                      <a:rPr lang="en-US" sz="2500" b="1" dirty="0">
                        <a:solidFill>
                          <a:srgbClr val="00620C"/>
                        </a:solidFill>
                        <a:latin typeface="Poppins" panose="00000500000000000000" pitchFamily="2" charset="0"/>
                      </a:rPr>
                      <a:t>30%</a:t>
                    </a:r>
                  </a:p>
                </p:txBody>
              </p:sp>
              <p:sp>
                <p:nvSpPr>
                  <p:cNvPr id="53" name="TextBox 53"/>
                  <p:cNvSpPr txBox="1"/>
                  <p:nvPr/>
                </p:nvSpPr>
                <p:spPr>
                  <a:xfrm>
                    <a:off x="5798932" y="1786028"/>
                    <a:ext cx="413234" cy="2308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841"/>
                      </a:lnSpc>
                      <a:spcBef>
                        <a:spcPct val="0"/>
                      </a:spcBef>
                    </a:pPr>
                    <a:r>
                      <a:rPr lang="en-US" sz="1300" b="1" dirty="0">
                        <a:solidFill>
                          <a:srgbClr val="00620C"/>
                        </a:solidFill>
                        <a:latin typeface="Anek Bangla" pitchFamily="2" charset="0"/>
                      </a:rPr>
                      <a:t>OFF</a:t>
                    </a:r>
                  </a:p>
                </p:txBody>
              </p:sp>
            </p:grpSp>
          </p:grpSp>
        </p:grpSp>
        <p:sp>
          <p:nvSpPr>
            <p:cNvPr id="18" name="TemplateLAB"/>
            <p:cNvSpPr/>
            <p:nvPr/>
          </p:nvSpPr>
          <p:spPr>
            <a:xfrm>
              <a:off x="5935760" y="6851003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162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Poppins</vt:lpstr>
      <vt:lpstr>Anek Bangla</vt:lpstr>
      <vt:lpstr>Anek Bangla SemiBold</vt:lpstr>
      <vt:lpstr>Anek Bangla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9</cp:revision>
  <dcterms:created xsi:type="dcterms:W3CDTF">2006-08-16T00:00:00Z</dcterms:created>
  <dcterms:modified xsi:type="dcterms:W3CDTF">2023-12-02T07:29:48Z</dcterms:modified>
  <dc:identifier>DAF1uMsbtvc</dc:identifier>
</cp:coreProperties>
</file>