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edoka" pitchFamily="2" charset="-79"/>
      <p:regular r:id="rId8"/>
      <p:bold r:id="rId9"/>
    </p:embeddedFont>
    <p:embeddedFont>
      <p:font typeface="Fredoka Medium" pitchFamily="2" charset="-79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8">
            <a:extLst>
              <a:ext uri="{FF2B5EF4-FFF2-40B4-BE49-F238E27FC236}">
                <a16:creationId xmlns:a16="http://schemas.microsoft.com/office/drawing/2014/main" id="{A9B89CA9-5F84-20F2-2AB3-AE66A6E98FE9}"/>
              </a:ext>
            </a:extLst>
          </p:cNvPr>
          <p:cNvGrpSpPr/>
          <p:nvPr/>
        </p:nvGrpSpPr>
        <p:grpSpPr>
          <a:xfrm>
            <a:off x="-2" y="844566"/>
            <a:ext cx="7556501" cy="9848834"/>
            <a:chOff x="-2" y="844566"/>
            <a:chExt cx="7556501" cy="9848834"/>
          </a:xfrm>
        </p:grpSpPr>
        <p:sp>
          <p:nvSpPr>
            <p:cNvPr id="2" name="Freeform 2"/>
            <p:cNvSpPr/>
            <p:nvPr/>
          </p:nvSpPr>
          <p:spPr>
            <a:xfrm flipH="1">
              <a:off x="-1" y="6391249"/>
              <a:ext cx="7556499" cy="3051691"/>
            </a:xfrm>
            <a:custGeom>
              <a:avLst/>
              <a:gdLst/>
              <a:ahLst/>
              <a:cxnLst/>
              <a:rect l="l" t="t" r="r" b="b"/>
              <a:pathLst>
                <a:path w="8927819" h="3051691">
                  <a:moveTo>
                    <a:pt x="8927819" y="0"/>
                  </a:moveTo>
                  <a:lnTo>
                    <a:pt x="0" y="0"/>
                  </a:lnTo>
                  <a:lnTo>
                    <a:pt x="0" y="3051691"/>
                  </a:lnTo>
                  <a:lnTo>
                    <a:pt x="8927819" y="3051691"/>
                  </a:lnTo>
                  <a:lnTo>
                    <a:pt x="892781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403" r="-874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Freeform 3"/>
            <p:cNvSpPr/>
            <p:nvPr/>
          </p:nvSpPr>
          <p:spPr>
            <a:xfrm flipH="1">
              <a:off x="-2" y="8719654"/>
              <a:ext cx="7556501" cy="1973746"/>
            </a:xfrm>
            <a:custGeom>
              <a:avLst/>
              <a:gdLst/>
              <a:ahLst/>
              <a:cxnLst/>
              <a:rect l="l" t="t" r="r" b="b"/>
              <a:pathLst>
                <a:path w="9394849" h="2982864">
                  <a:moveTo>
                    <a:pt x="9394849" y="0"/>
                  </a:moveTo>
                  <a:lnTo>
                    <a:pt x="0" y="0"/>
                  </a:lnTo>
                  <a:lnTo>
                    <a:pt x="0" y="2982865"/>
                  </a:lnTo>
                  <a:lnTo>
                    <a:pt x="9394849" y="2982865"/>
                  </a:lnTo>
                  <a:lnTo>
                    <a:pt x="939484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9403" t="1" r="-14925" b="-5112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76F6415-DAE4-E45D-BB74-389B86B43F11}"/>
                </a:ext>
              </a:extLst>
            </p:cNvPr>
            <p:cNvGrpSpPr/>
            <p:nvPr/>
          </p:nvGrpSpPr>
          <p:grpSpPr>
            <a:xfrm>
              <a:off x="756000" y="9421509"/>
              <a:ext cx="6048000" cy="514490"/>
              <a:chOff x="756000" y="9421509"/>
              <a:chExt cx="6048000" cy="5144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56000" y="9436581"/>
                <a:ext cx="499793" cy="484345"/>
              </a:xfrm>
              <a:custGeom>
                <a:avLst/>
                <a:gdLst/>
                <a:ahLst/>
                <a:cxnLst/>
                <a:rect l="l" t="t" r="r" b="b"/>
                <a:pathLst>
                  <a:path w="666391" h="645794">
                    <a:moveTo>
                      <a:pt x="0" y="0"/>
                    </a:moveTo>
                    <a:lnTo>
                      <a:pt x="666391" y="0"/>
                    </a:lnTo>
                    <a:lnTo>
                      <a:pt x="666391" y="645794"/>
                    </a:lnTo>
                    <a:lnTo>
                      <a:pt x="0" y="645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4F20735-6102-E41B-274E-FCED315D34AD}"/>
                  </a:ext>
                </a:extLst>
              </p:cNvPr>
              <p:cNvGrpSpPr/>
              <p:nvPr/>
            </p:nvGrpSpPr>
            <p:grpSpPr>
              <a:xfrm>
                <a:off x="1439039" y="9421509"/>
                <a:ext cx="1862382" cy="514490"/>
                <a:chOff x="1439039" y="9421509"/>
                <a:chExt cx="1862382" cy="514490"/>
              </a:xfrm>
            </p:grpSpPr>
            <p:sp>
              <p:nvSpPr>
                <p:cNvPr id="6" name="TextBox 6"/>
                <p:cNvSpPr txBox="1"/>
                <p:nvPr/>
              </p:nvSpPr>
              <p:spPr>
                <a:xfrm>
                  <a:off x="1439039" y="9421509"/>
                  <a:ext cx="1627996" cy="191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33"/>
                    </a:lnSpc>
                  </a:pPr>
                  <a:r>
                    <a:rPr lang="en-US" sz="1150" dirty="0">
                      <a:solidFill>
                        <a:srgbClr val="FFFFFF"/>
                      </a:solidFill>
                      <a:latin typeface="Fredoka Medium"/>
                    </a:rPr>
                    <a:t>BOOKING NOW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439039" y="9584711"/>
                  <a:ext cx="1862382" cy="3512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022"/>
                    </a:lnSpc>
                  </a:pPr>
                  <a:r>
                    <a:rPr lang="en-US" sz="2150" b="1" dirty="0">
                      <a:solidFill>
                        <a:srgbClr val="F7E617"/>
                      </a:solidFill>
                      <a:latin typeface="Fredoka" pitchFamily="2" charset="-79"/>
                      <a:cs typeface="Fredoka" pitchFamily="2" charset="-79"/>
                    </a:rPr>
                    <a:t>+123-456-789</a:t>
                  </a:r>
                </a:p>
              </p:txBody>
            </p:sp>
          </p:grpSp>
          <p:sp>
            <p:nvSpPr>
              <p:cNvPr id="8" name="TextBox 8"/>
              <p:cNvSpPr txBox="1"/>
              <p:nvPr/>
            </p:nvSpPr>
            <p:spPr>
              <a:xfrm>
                <a:off x="4763691" y="9718822"/>
                <a:ext cx="2040309" cy="1917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33"/>
                  </a:lnSpc>
                </a:pPr>
                <a:r>
                  <a:rPr lang="en-US" sz="1150" dirty="0">
                    <a:solidFill>
                      <a:srgbClr val="FFFFFF"/>
                    </a:solidFill>
                    <a:latin typeface="Fredoka Medium"/>
                  </a:rPr>
                  <a:t>WWW.TEMPLATELAB.COM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862049" y="6644337"/>
              <a:ext cx="2704235" cy="2874662"/>
            </a:xfrm>
            <a:custGeom>
              <a:avLst/>
              <a:gdLst/>
              <a:ahLst/>
              <a:cxnLst/>
              <a:rect l="l" t="t" r="r" b="b"/>
              <a:pathLst>
                <a:path w="2704235" h="2874662">
                  <a:moveTo>
                    <a:pt x="0" y="0"/>
                  </a:moveTo>
                  <a:lnTo>
                    <a:pt x="2704235" y="0"/>
                  </a:lnTo>
                  <a:lnTo>
                    <a:pt x="2704235" y="2874661"/>
                  </a:lnTo>
                  <a:lnTo>
                    <a:pt x="0" y="2874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4371381-2B7F-98FB-040A-0B257813F6A7}"/>
                </a:ext>
              </a:extLst>
            </p:cNvPr>
            <p:cNvGrpSpPr/>
            <p:nvPr/>
          </p:nvGrpSpPr>
          <p:grpSpPr>
            <a:xfrm>
              <a:off x="699522" y="6753870"/>
              <a:ext cx="1779085" cy="1779038"/>
              <a:chOff x="699522" y="6753870"/>
              <a:chExt cx="1779085" cy="1779038"/>
            </a:xfrm>
          </p:grpSpPr>
          <p:sp>
            <p:nvSpPr>
              <p:cNvPr id="11" name="Freeform 11"/>
              <p:cNvSpPr/>
              <p:nvPr/>
            </p:nvSpPr>
            <p:spPr>
              <a:xfrm rot="19682863">
                <a:off x="699522" y="6753870"/>
                <a:ext cx="1779085" cy="1779038"/>
              </a:xfrm>
              <a:custGeom>
                <a:avLst/>
                <a:gdLst/>
                <a:ahLst/>
                <a:cxnLst/>
                <a:rect l="l" t="t" r="r" b="b"/>
                <a:pathLst>
                  <a:path w="2372113" h="2372051">
                    <a:moveTo>
                      <a:pt x="0" y="0"/>
                    </a:moveTo>
                    <a:lnTo>
                      <a:pt x="2372113" y="0"/>
                    </a:lnTo>
                    <a:lnTo>
                      <a:pt x="2372113" y="2372052"/>
                    </a:lnTo>
                    <a:lnTo>
                      <a:pt x="0" y="23720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1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100177E-DFE3-A54F-A9A1-471257C15971}"/>
                  </a:ext>
                </a:extLst>
              </p:cNvPr>
              <p:cNvGrpSpPr/>
              <p:nvPr/>
            </p:nvGrpSpPr>
            <p:grpSpPr>
              <a:xfrm>
                <a:off x="988489" y="7150376"/>
                <a:ext cx="1201150" cy="986027"/>
                <a:chOff x="981746" y="7146008"/>
                <a:chExt cx="1201150" cy="986027"/>
              </a:xfrm>
            </p:grpSpPr>
            <p:sp>
              <p:nvSpPr>
                <p:cNvPr id="12" name="TextBox 12"/>
                <p:cNvSpPr txBox="1"/>
                <p:nvPr/>
              </p:nvSpPr>
              <p:spPr>
                <a:xfrm rot="4133">
                  <a:off x="1158404" y="7146008"/>
                  <a:ext cx="847833" cy="2232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877"/>
                    </a:lnSpc>
                    <a:spcBef>
                      <a:spcPct val="0"/>
                    </a:spcBef>
                  </a:pPr>
                  <a:r>
                    <a:rPr lang="en-US" sz="1350" dirty="0">
                      <a:solidFill>
                        <a:srgbClr val="007210"/>
                      </a:solidFill>
                      <a:latin typeface="Fredoka"/>
                    </a:rPr>
                    <a:t>UP TO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 rot="4133">
                  <a:off x="981746" y="7293039"/>
                  <a:ext cx="1201150" cy="5864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995"/>
                    </a:lnSpc>
                    <a:spcBef>
                      <a:spcPct val="0"/>
                    </a:spcBef>
                  </a:pPr>
                  <a:r>
                    <a:rPr lang="en-US" sz="3550" b="1" dirty="0">
                      <a:solidFill>
                        <a:srgbClr val="007210"/>
                      </a:solidFill>
                      <a:latin typeface="Fredoka" pitchFamily="2" charset="-79"/>
                    </a:rPr>
                    <a:t>40%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 rot="4133">
                  <a:off x="1271217" y="7803291"/>
                  <a:ext cx="622208" cy="3287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773"/>
                    </a:lnSpc>
                    <a:spcBef>
                      <a:spcPct val="0"/>
                    </a:spcBef>
                  </a:pPr>
                  <a:r>
                    <a:rPr lang="en-US" sz="2000" b="1" dirty="0">
                      <a:solidFill>
                        <a:srgbClr val="007210"/>
                      </a:solidFill>
                      <a:latin typeface="Fredoka" pitchFamily="2" charset="-79"/>
                    </a:rPr>
                    <a:t>OFF</a:t>
                  </a: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E3D52E9-8B2B-08D4-DDEE-311CBA39A925}"/>
                </a:ext>
              </a:extLst>
            </p:cNvPr>
            <p:cNvGrpSpPr/>
            <p:nvPr/>
          </p:nvGrpSpPr>
          <p:grpSpPr>
            <a:xfrm>
              <a:off x="756000" y="3212944"/>
              <a:ext cx="6048000" cy="3039195"/>
              <a:chOff x="756000" y="3212944"/>
              <a:chExt cx="6048000" cy="303919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C4EDF99-33F4-A222-3C1C-9D90A1ED8DF6}"/>
                  </a:ext>
                </a:extLst>
              </p:cNvPr>
              <p:cNvGrpSpPr/>
              <p:nvPr/>
            </p:nvGrpSpPr>
            <p:grpSpPr>
              <a:xfrm>
                <a:off x="2322170" y="3843167"/>
                <a:ext cx="1349489" cy="2408972"/>
                <a:chOff x="2322170" y="3843167"/>
                <a:chExt cx="1349489" cy="2408972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2322170" y="3843167"/>
                  <a:ext cx="1349489" cy="24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26" h="863321">
                      <a:moveTo>
                        <a:pt x="109002" y="0"/>
                      </a:moveTo>
                      <a:lnTo>
                        <a:pt x="374625" y="0"/>
                      </a:lnTo>
                      <a:cubicBezTo>
                        <a:pt x="403534" y="0"/>
                        <a:pt x="431259" y="11484"/>
                        <a:pt x="451700" y="31926"/>
                      </a:cubicBezTo>
                      <a:cubicBezTo>
                        <a:pt x="472142" y="52368"/>
                        <a:pt x="483626" y="80093"/>
                        <a:pt x="483626" y="109002"/>
                      </a:cubicBezTo>
                      <a:lnTo>
                        <a:pt x="483626" y="754319"/>
                      </a:lnTo>
                      <a:cubicBezTo>
                        <a:pt x="483626" y="783228"/>
                        <a:pt x="472142" y="810953"/>
                        <a:pt x="451700" y="831395"/>
                      </a:cubicBezTo>
                      <a:cubicBezTo>
                        <a:pt x="431259" y="851837"/>
                        <a:pt x="403534" y="863321"/>
                        <a:pt x="374625" y="863321"/>
                      </a:cubicBezTo>
                      <a:lnTo>
                        <a:pt x="109002" y="863321"/>
                      </a:lnTo>
                      <a:cubicBezTo>
                        <a:pt x="80093" y="863321"/>
                        <a:pt x="52368" y="851837"/>
                        <a:pt x="31926" y="831395"/>
                      </a:cubicBezTo>
                      <a:cubicBezTo>
                        <a:pt x="11484" y="810953"/>
                        <a:pt x="0" y="783228"/>
                        <a:pt x="0" y="754319"/>
                      </a:cubicBezTo>
                      <a:lnTo>
                        <a:pt x="0" y="109002"/>
                      </a:lnTo>
                      <a:cubicBezTo>
                        <a:pt x="0" y="80093"/>
                        <a:pt x="11484" y="52368"/>
                        <a:pt x="31926" y="31926"/>
                      </a:cubicBezTo>
                      <a:cubicBezTo>
                        <a:pt x="52368" y="11484"/>
                        <a:pt x="80093" y="0"/>
                        <a:pt x="109002" y="0"/>
                      </a:cubicBezTo>
                      <a:close/>
                    </a:path>
                  </a:pathLst>
                </a:custGeom>
                <a:solidFill>
                  <a:srgbClr val="007210"/>
                </a:solidFill>
                <a:ln w="19050" cap="sq">
                  <a:solidFill>
                    <a:srgbClr val="00721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 flipV="1">
                  <a:off x="2559886" y="5194712"/>
                  <a:ext cx="874058" cy="0"/>
                </a:xfrm>
                <a:prstGeom prst="line">
                  <a:avLst/>
                </a:prstGeom>
                <a:ln w="12700" cap="flat">
                  <a:solidFill>
                    <a:srgbClr val="F7E61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2694867" y="4089504"/>
                  <a:ext cx="604094" cy="62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58" h="834672">
                      <a:moveTo>
                        <a:pt x="0" y="0"/>
                      </a:moveTo>
                      <a:lnTo>
                        <a:pt x="805459" y="0"/>
                      </a:lnTo>
                      <a:lnTo>
                        <a:pt x="805459" y="834672"/>
                      </a:lnTo>
                      <a:lnTo>
                        <a:pt x="0" y="834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2453335" y="4762916"/>
                  <a:ext cx="1087160" cy="307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00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Fredoka" pitchFamily="2" charset="-79"/>
                    </a:rPr>
                    <a:t>Turf Revitalization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2465113" y="5318732"/>
                  <a:ext cx="1063602" cy="6870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GreenScape rejuvenates lawns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with aeration, seeding, and nutrient-rich treatments, breathing life into tired turf for </a:t>
                  </a:r>
                </a:p>
                <a:p>
                  <a:pPr marL="0" lvl="0" indent="0" algn="ctr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a lush appearance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4197BB0-18D0-5FD2-77E3-EC567BEB100B}"/>
                  </a:ext>
                </a:extLst>
              </p:cNvPr>
              <p:cNvGrpSpPr/>
              <p:nvPr/>
            </p:nvGrpSpPr>
            <p:grpSpPr>
              <a:xfrm>
                <a:off x="3888340" y="3843167"/>
                <a:ext cx="1349489" cy="2408972"/>
                <a:chOff x="3888340" y="3843167"/>
                <a:chExt cx="1349489" cy="2408972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3888340" y="3843167"/>
                  <a:ext cx="1349489" cy="24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26" h="863321">
                      <a:moveTo>
                        <a:pt x="109002" y="0"/>
                      </a:moveTo>
                      <a:lnTo>
                        <a:pt x="374625" y="0"/>
                      </a:lnTo>
                      <a:cubicBezTo>
                        <a:pt x="403534" y="0"/>
                        <a:pt x="431259" y="11484"/>
                        <a:pt x="451700" y="31926"/>
                      </a:cubicBezTo>
                      <a:cubicBezTo>
                        <a:pt x="472142" y="52368"/>
                        <a:pt x="483626" y="80093"/>
                        <a:pt x="483626" y="109002"/>
                      </a:cubicBezTo>
                      <a:lnTo>
                        <a:pt x="483626" y="754319"/>
                      </a:lnTo>
                      <a:cubicBezTo>
                        <a:pt x="483626" y="783228"/>
                        <a:pt x="472142" y="810953"/>
                        <a:pt x="451700" y="831395"/>
                      </a:cubicBezTo>
                      <a:cubicBezTo>
                        <a:pt x="431259" y="851837"/>
                        <a:pt x="403534" y="863321"/>
                        <a:pt x="374625" y="863321"/>
                      </a:cubicBezTo>
                      <a:lnTo>
                        <a:pt x="109002" y="863321"/>
                      </a:lnTo>
                      <a:cubicBezTo>
                        <a:pt x="80093" y="863321"/>
                        <a:pt x="52368" y="851837"/>
                        <a:pt x="31926" y="831395"/>
                      </a:cubicBezTo>
                      <a:cubicBezTo>
                        <a:pt x="11484" y="810953"/>
                        <a:pt x="0" y="783228"/>
                        <a:pt x="0" y="754319"/>
                      </a:cubicBezTo>
                      <a:lnTo>
                        <a:pt x="0" y="109002"/>
                      </a:lnTo>
                      <a:cubicBezTo>
                        <a:pt x="0" y="80093"/>
                        <a:pt x="11484" y="52368"/>
                        <a:pt x="31926" y="31926"/>
                      </a:cubicBezTo>
                      <a:cubicBezTo>
                        <a:pt x="52368" y="11484"/>
                        <a:pt x="80093" y="0"/>
                        <a:pt x="109002" y="0"/>
                      </a:cubicBezTo>
                      <a:close/>
                    </a:path>
                  </a:pathLst>
                </a:custGeom>
                <a:solidFill>
                  <a:srgbClr val="007210"/>
                </a:solidFill>
                <a:ln w="19050" cap="sq">
                  <a:solidFill>
                    <a:srgbClr val="00721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 flipV="1">
                  <a:off x="4126056" y="5194712"/>
                  <a:ext cx="874058" cy="0"/>
                </a:xfrm>
                <a:prstGeom prst="line">
                  <a:avLst/>
                </a:prstGeom>
                <a:ln w="12700" cap="flat">
                  <a:solidFill>
                    <a:srgbClr val="F7E61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4282680" y="4089504"/>
                  <a:ext cx="560810" cy="60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46" h="803243">
                      <a:moveTo>
                        <a:pt x="0" y="0"/>
                      </a:moveTo>
                      <a:lnTo>
                        <a:pt x="747747" y="0"/>
                      </a:lnTo>
                      <a:lnTo>
                        <a:pt x="747747" y="803243"/>
                      </a:lnTo>
                      <a:lnTo>
                        <a:pt x="0" y="803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4019505" y="4762916"/>
                  <a:ext cx="1087160" cy="307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Fredoka" pitchFamily="2" charset="-79"/>
                    </a:rPr>
                    <a:t> Defined </a:t>
                  </a:r>
                </a:p>
                <a:p>
                  <a:pPr marL="0" lvl="0" indent="0" algn="ctr">
                    <a:lnSpc>
                      <a:spcPts val="1200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Fredoka" pitchFamily="2" charset="-79"/>
                    </a:rPr>
                    <a:t>Edging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4031284" y="5318732"/>
                  <a:ext cx="1063602" cy="7181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TrimTech excels in crafting precise edges, enhancing your lawn's appeal with meticulous edging services for </a:t>
                  </a:r>
                </a:p>
                <a:p>
                  <a:pPr marL="0" lvl="0" indent="0" algn="ctr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a polished and well defined look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ACAB166-029C-24B0-64CD-D95BA414B606}"/>
                  </a:ext>
                </a:extLst>
              </p:cNvPr>
              <p:cNvGrpSpPr/>
              <p:nvPr/>
            </p:nvGrpSpPr>
            <p:grpSpPr>
              <a:xfrm>
                <a:off x="756000" y="3843167"/>
                <a:ext cx="1349489" cy="2408972"/>
                <a:chOff x="756000" y="3843167"/>
                <a:chExt cx="1349489" cy="2408972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756000" y="3843167"/>
                  <a:ext cx="1349489" cy="24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26" h="863321">
                      <a:moveTo>
                        <a:pt x="109002" y="0"/>
                      </a:moveTo>
                      <a:lnTo>
                        <a:pt x="374625" y="0"/>
                      </a:lnTo>
                      <a:cubicBezTo>
                        <a:pt x="403534" y="0"/>
                        <a:pt x="431259" y="11484"/>
                        <a:pt x="451700" y="31926"/>
                      </a:cubicBezTo>
                      <a:cubicBezTo>
                        <a:pt x="472142" y="52368"/>
                        <a:pt x="483626" y="80093"/>
                        <a:pt x="483626" y="109002"/>
                      </a:cubicBezTo>
                      <a:lnTo>
                        <a:pt x="483626" y="754319"/>
                      </a:lnTo>
                      <a:cubicBezTo>
                        <a:pt x="483626" y="783228"/>
                        <a:pt x="472142" y="810953"/>
                        <a:pt x="451700" y="831395"/>
                      </a:cubicBezTo>
                      <a:cubicBezTo>
                        <a:pt x="431259" y="851837"/>
                        <a:pt x="403534" y="863321"/>
                        <a:pt x="374625" y="863321"/>
                      </a:cubicBezTo>
                      <a:lnTo>
                        <a:pt x="109002" y="863321"/>
                      </a:lnTo>
                      <a:cubicBezTo>
                        <a:pt x="80093" y="863321"/>
                        <a:pt x="52368" y="851837"/>
                        <a:pt x="31926" y="831395"/>
                      </a:cubicBezTo>
                      <a:cubicBezTo>
                        <a:pt x="11484" y="810953"/>
                        <a:pt x="0" y="783228"/>
                        <a:pt x="0" y="754319"/>
                      </a:cubicBezTo>
                      <a:lnTo>
                        <a:pt x="0" y="109002"/>
                      </a:lnTo>
                      <a:cubicBezTo>
                        <a:pt x="0" y="80093"/>
                        <a:pt x="11484" y="52368"/>
                        <a:pt x="31926" y="31926"/>
                      </a:cubicBezTo>
                      <a:cubicBezTo>
                        <a:pt x="52368" y="11484"/>
                        <a:pt x="80093" y="0"/>
                        <a:pt x="109002" y="0"/>
                      </a:cubicBezTo>
                      <a:close/>
                    </a:path>
                  </a:pathLst>
                </a:custGeom>
                <a:solidFill>
                  <a:srgbClr val="007210"/>
                </a:solidFill>
                <a:ln w="19050" cap="sq">
                  <a:solidFill>
                    <a:srgbClr val="00721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 flipV="1">
                  <a:off x="993715" y="5194712"/>
                  <a:ext cx="874058" cy="0"/>
                </a:xfrm>
                <a:prstGeom prst="line">
                  <a:avLst/>
                </a:prstGeom>
                <a:ln w="12700" cap="flat">
                  <a:solidFill>
                    <a:srgbClr val="F7E61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1134053" y="4045515"/>
                  <a:ext cx="593382" cy="5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176" h="791176">
                      <a:moveTo>
                        <a:pt x="0" y="0"/>
                      </a:moveTo>
                      <a:lnTo>
                        <a:pt x="791176" y="0"/>
                      </a:lnTo>
                      <a:lnTo>
                        <a:pt x="791176" y="791176"/>
                      </a:lnTo>
                      <a:lnTo>
                        <a:pt x="0" y="7911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887164" y="4762916"/>
                  <a:ext cx="1087160" cy="307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00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Fredoka" pitchFamily="2" charset="-79"/>
                    </a:rPr>
                    <a:t>Precision Mowing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898943" y="5318732"/>
                  <a:ext cx="1063602" cy="73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MowPros excels in precise lawn mowing, ensuring a pristine appearance with meticulous attention to detail, precision, and care for your lawn</a:t>
                  </a:r>
                </a:p>
              </p:txBody>
            </p:sp>
          </p:grpSp>
          <p:sp>
            <p:nvSpPr>
              <p:cNvPr id="44" name="TextBox 44"/>
              <p:cNvSpPr txBox="1"/>
              <p:nvPr/>
            </p:nvSpPr>
            <p:spPr>
              <a:xfrm>
                <a:off x="2648886" y="3212944"/>
                <a:ext cx="2258727" cy="320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99"/>
                  </a:lnSpc>
                </a:pPr>
                <a:r>
                  <a:rPr lang="en-US" sz="2499" b="1" dirty="0">
                    <a:solidFill>
                      <a:srgbClr val="007210"/>
                    </a:solidFill>
                    <a:latin typeface="Fredoka" pitchFamily="2" charset="-79"/>
                    <a:cs typeface="Fredoka" pitchFamily="2" charset="-79"/>
                  </a:rPr>
                  <a:t>OUR SERVICES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90A7E1C-BB24-6A18-315C-8CA2C3267724}"/>
                  </a:ext>
                </a:extLst>
              </p:cNvPr>
              <p:cNvGrpSpPr/>
              <p:nvPr/>
            </p:nvGrpSpPr>
            <p:grpSpPr>
              <a:xfrm>
                <a:off x="5454511" y="3843167"/>
                <a:ext cx="1349489" cy="2408972"/>
                <a:chOff x="5454511" y="3843167"/>
                <a:chExt cx="1349489" cy="2408972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454511" y="3843167"/>
                  <a:ext cx="1349489" cy="24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26" h="863321">
                      <a:moveTo>
                        <a:pt x="109002" y="0"/>
                      </a:moveTo>
                      <a:lnTo>
                        <a:pt x="374625" y="0"/>
                      </a:lnTo>
                      <a:cubicBezTo>
                        <a:pt x="403534" y="0"/>
                        <a:pt x="431259" y="11484"/>
                        <a:pt x="451700" y="31926"/>
                      </a:cubicBezTo>
                      <a:cubicBezTo>
                        <a:pt x="472142" y="52368"/>
                        <a:pt x="483626" y="80093"/>
                        <a:pt x="483626" y="109002"/>
                      </a:cubicBezTo>
                      <a:lnTo>
                        <a:pt x="483626" y="754319"/>
                      </a:lnTo>
                      <a:cubicBezTo>
                        <a:pt x="483626" y="783228"/>
                        <a:pt x="472142" y="810953"/>
                        <a:pt x="451700" y="831395"/>
                      </a:cubicBezTo>
                      <a:cubicBezTo>
                        <a:pt x="431259" y="851837"/>
                        <a:pt x="403534" y="863321"/>
                        <a:pt x="374625" y="863321"/>
                      </a:cubicBezTo>
                      <a:lnTo>
                        <a:pt x="109002" y="863321"/>
                      </a:lnTo>
                      <a:cubicBezTo>
                        <a:pt x="80093" y="863321"/>
                        <a:pt x="52368" y="851837"/>
                        <a:pt x="31926" y="831395"/>
                      </a:cubicBezTo>
                      <a:cubicBezTo>
                        <a:pt x="11484" y="810953"/>
                        <a:pt x="0" y="783228"/>
                        <a:pt x="0" y="754319"/>
                      </a:cubicBezTo>
                      <a:lnTo>
                        <a:pt x="0" y="109002"/>
                      </a:lnTo>
                      <a:cubicBezTo>
                        <a:pt x="0" y="80093"/>
                        <a:pt x="11484" y="52368"/>
                        <a:pt x="31926" y="31926"/>
                      </a:cubicBezTo>
                      <a:cubicBezTo>
                        <a:pt x="52368" y="11484"/>
                        <a:pt x="80093" y="0"/>
                        <a:pt x="109002" y="0"/>
                      </a:cubicBezTo>
                      <a:close/>
                    </a:path>
                  </a:pathLst>
                </a:custGeom>
                <a:solidFill>
                  <a:srgbClr val="007210"/>
                </a:solidFill>
                <a:ln w="19050" cap="sq">
                  <a:solidFill>
                    <a:srgbClr val="00721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 flipV="1">
                  <a:off x="5692226" y="5194712"/>
                  <a:ext cx="874058" cy="0"/>
                </a:xfrm>
                <a:prstGeom prst="line">
                  <a:avLst/>
                </a:prstGeom>
                <a:ln w="12700" cap="flat">
                  <a:solidFill>
                    <a:srgbClr val="F7E61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5585675" y="4762916"/>
                  <a:ext cx="1087160" cy="307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00"/>
                    </a:lnSpc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Fredoka" pitchFamily="2" charset="-79"/>
                    </a:rPr>
                    <a:t> Weed Prevention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5597454" y="5318732"/>
                  <a:ext cx="1063602" cy="6870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/>
                      </a:solidFill>
                      <a:latin typeface="Fredoka"/>
                    </a:rPr>
                    <a:t>WeedGuard prevents weed growth through advanced techniques, maintaining a pristine lawn by keeping it free from invasive and unsightly weeds</a:t>
                  </a: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5891714" y="4089504"/>
                  <a:ext cx="417938" cy="60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50" h="803243">
                      <a:moveTo>
                        <a:pt x="0" y="0"/>
                      </a:moveTo>
                      <a:lnTo>
                        <a:pt x="557250" y="0"/>
                      </a:lnTo>
                      <a:lnTo>
                        <a:pt x="557250" y="803243"/>
                      </a:lnTo>
                      <a:lnTo>
                        <a:pt x="0" y="803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419862-3189-66AA-E7DA-F7AD54025D12}"/>
                </a:ext>
              </a:extLst>
            </p:cNvPr>
            <p:cNvGrpSpPr/>
            <p:nvPr/>
          </p:nvGrpSpPr>
          <p:grpSpPr>
            <a:xfrm>
              <a:off x="756000" y="844566"/>
              <a:ext cx="6048000" cy="2058756"/>
              <a:chOff x="756000" y="844566"/>
              <a:chExt cx="6048000" cy="2058756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756000" y="2372797"/>
                <a:ext cx="6048000" cy="530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400" dirty="0">
                    <a:solidFill>
                      <a:srgbClr val="007210"/>
                    </a:solidFill>
                    <a:latin typeface="Fredoka"/>
                  </a:rPr>
                  <a:t>Ensure a lush and vibrant lawn with our expert maintenance services. </a:t>
                </a:r>
              </a:p>
              <a:p>
                <a:pPr marL="0" lvl="0" indent="0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007210"/>
                    </a:solidFill>
                    <a:latin typeface="Fredoka"/>
                  </a:rPr>
                  <a:t>From mowing to fertilizing, we cater to every aspect, promoting healthy growth and a well-groomed appearance for your outdoor haven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17BD73D-29BF-C434-0F1F-DAD57BAA5CD4}"/>
                  </a:ext>
                </a:extLst>
              </p:cNvPr>
              <p:cNvGrpSpPr/>
              <p:nvPr/>
            </p:nvGrpSpPr>
            <p:grpSpPr>
              <a:xfrm>
                <a:off x="756000" y="844566"/>
                <a:ext cx="6048000" cy="1249443"/>
                <a:chOff x="756000" y="844566"/>
                <a:chExt cx="6048000" cy="1249443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756000" y="844566"/>
                  <a:ext cx="4699791" cy="124944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818"/>
                    </a:lnSpc>
                  </a:pPr>
                  <a:r>
                    <a:rPr lang="en-US" sz="4800" b="1" dirty="0">
                      <a:solidFill>
                        <a:srgbClr val="007210"/>
                      </a:solidFill>
                      <a:latin typeface="Fredoka" pitchFamily="2" charset="-79"/>
                    </a:rPr>
                    <a:t>LAWN </a:t>
                  </a:r>
                </a:p>
                <a:p>
                  <a:pPr marL="0" lvl="0" indent="0">
                    <a:lnSpc>
                      <a:spcPts val="4818"/>
                    </a:lnSpc>
                    <a:spcBef>
                      <a:spcPct val="0"/>
                    </a:spcBef>
                  </a:pPr>
                  <a:r>
                    <a:rPr lang="en-US" sz="4800" b="1" dirty="0">
                      <a:solidFill>
                        <a:srgbClr val="007210"/>
                      </a:solidFill>
                      <a:latin typeface="Fredoka" pitchFamily="2" charset="-79"/>
                    </a:rPr>
                    <a:t>MAINTENANCE 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5378486" y="1785815"/>
                  <a:ext cx="1425514" cy="1878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400"/>
                    </a:lnSpc>
                  </a:pPr>
                  <a:r>
                    <a:rPr lang="en-US" sz="1400" dirty="0">
                      <a:solidFill>
                        <a:srgbClr val="007210"/>
                      </a:solidFill>
                      <a:latin typeface="Fredoka"/>
                    </a:rPr>
                    <a:t>GREENGLEAM </a:t>
                  </a:r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>
                  <a:off x="6096000" y="932455"/>
                  <a:ext cx="708000" cy="693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80" h="596185">
                      <a:moveTo>
                        <a:pt x="0" y="0"/>
                      </a:moveTo>
                      <a:lnTo>
                        <a:pt x="608680" y="0"/>
                      </a:lnTo>
                      <a:lnTo>
                        <a:pt x="608680" y="596185"/>
                      </a:lnTo>
                      <a:lnTo>
                        <a:pt x="0" y="596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" name="TemplateLAB"/>
            <p:cNvSpPr/>
            <p:nvPr/>
          </p:nvSpPr>
          <p:spPr>
            <a:xfrm rot="5400000">
              <a:off x="6868951" y="7121707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151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 Medium</vt:lpstr>
      <vt:lpstr>Calibri</vt:lpstr>
      <vt:lpstr>Arial</vt:lpstr>
      <vt:lpstr>Fredoka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7</cp:revision>
  <dcterms:created xsi:type="dcterms:W3CDTF">2006-08-16T00:00:00Z</dcterms:created>
  <dcterms:modified xsi:type="dcterms:W3CDTF">2023-12-01T11:39:21Z</dcterms:modified>
  <dc:identifier>DAF1uMsbtvc</dc:identifier>
</cp:coreProperties>
</file>