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3342" y="1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731695AF-09CC-0DA3-2261-C07DC465D75B}"/>
              </a:ext>
            </a:extLst>
          </p:cNvPr>
          <p:cNvGrpSpPr/>
          <p:nvPr/>
        </p:nvGrpSpPr>
        <p:grpSpPr>
          <a:xfrm>
            <a:off x="-285121" y="-601283"/>
            <a:ext cx="8099667" cy="11294683"/>
            <a:chOff x="-285121" y="-601283"/>
            <a:chExt cx="8099667" cy="1129468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56274D2-220C-F348-C3E1-04AFDAA69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730" t="2056" r="19741"/>
            <a:stretch>
              <a:fillRect/>
            </a:stretch>
          </p:blipFill>
          <p:spPr>
            <a:xfrm>
              <a:off x="1" y="-6747"/>
              <a:ext cx="7558697" cy="8149011"/>
            </a:xfrm>
            <a:custGeom>
              <a:avLst/>
              <a:gdLst>
                <a:gd name="connsiteX0" fmla="*/ 0 w 7558697"/>
                <a:gd name="connsiteY0" fmla="*/ 0 h 8149011"/>
                <a:gd name="connsiteX1" fmla="*/ 7558697 w 7558697"/>
                <a:gd name="connsiteY1" fmla="*/ 0 h 8149011"/>
                <a:gd name="connsiteX2" fmla="*/ 7558697 w 7558697"/>
                <a:gd name="connsiteY2" fmla="*/ 8149011 h 8149011"/>
                <a:gd name="connsiteX3" fmla="*/ 0 w 7558697"/>
                <a:gd name="connsiteY3" fmla="*/ 8149011 h 814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8697" h="8149011">
                  <a:moveTo>
                    <a:pt x="0" y="0"/>
                  </a:moveTo>
                  <a:lnTo>
                    <a:pt x="7558697" y="0"/>
                  </a:lnTo>
                  <a:lnTo>
                    <a:pt x="7558697" y="8149011"/>
                  </a:lnTo>
                  <a:lnTo>
                    <a:pt x="0" y="8149011"/>
                  </a:lnTo>
                  <a:close/>
                </a:path>
              </a:pathLst>
            </a:custGeom>
          </p:spPr>
        </p:pic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140A635-EF72-AFFC-9F5D-1598CD225EAC}"/>
                </a:ext>
              </a:extLst>
            </p:cNvPr>
            <p:cNvGrpSpPr/>
            <p:nvPr/>
          </p:nvGrpSpPr>
          <p:grpSpPr>
            <a:xfrm>
              <a:off x="0" y="7975065"/>
              <a:ext cx="7560000" cy="2718335"/>
              <a:chOff x="0" y="7975065"/>
              <a:chExt cx="7560000" cy="271833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7975065"/>
                <a:ext cx="7560000" cy="2568817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92060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920606"/>
                    </a:lnTo>
                    <a:lnTo>
                      <a:pt x="0" y="920606"/>
                    </a:lnTo>
                    <a:close/>
                  </a:path>
                </a:pathLst>
              </a:custGeom>
              <a:solidFill>
                <a:srgbClr val="FFEDA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8380277"/>
                <a:ext cx="7560000" cy="2313123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75820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75820"/>
                    </a:lnTo>
                    <a:lnTo>
                      <a:pt x="0" y="875820"/>
                    </a:lnTo>
                    <a:close/>
                  </a:path>
                </a:pathLst>
              </a:custGeom>
              <a:solidFill>
                <a:srgbClr val="29741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39D4769-CBC0-C79F-8BA4-20D62A279FBF}"/>
                </a:ext>
              </a:extLst>
            </p:cNvPr>
            <p:cNvGrpSpPr/>
            <p:nvPr/>
          </p:nvGrpSpPr>
          <p:grpSpPr>
            <a:xfrm>
              <a:off x="843910" y="9401723"/>
              <a:ext cx="6139250" cy="700886"/>
              <a:chOff x="843910" y="9401723"/>
              <a:chExt cx="6139250" cy="700886"/>
            </a:xfrm>
          </p:grpSpPr>
          <p:sp>
            <p:nvSpPr>
              <p:cNvPr id="32" name="AutoShape 32"/>
              <p:cNvSpPr/>
              <p:nvPr/>
            </p:nvSpPr>
            <p:spPr>
              <a:xfrm flipV="1">
                <a:off x="3778250" y="9401723"/>
                <a:ext cx="0" cy="700886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843910" y="9443466"/>
                <a:ext cx="617400" cy="617400"/>
              </a:xfrm>
              <a:custGeom>
                <a:avLst/>
                <a:gdLst/>
                <a:ahLst/>
                <a:cxnLst/>
                <a:rect l="l" t="t" r="r" b="b"/>
                <a:pathLst>
                  <a:path w="617400" h="617400">
                    <a:moveTo>
                      <a:pt x="0" y="0"/>
                    </a:moveTo>
                    <a:lnTo>
                      <a:pt x="617400" y="0"/>
                    </a:lnTo>
                    <a:lnTo>
                      <a:pt x="617400" y="617400"/>
                    </a:lnTo>
                    <a:lnTo>
                      <a:pt x="0" y="617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C76B277-7FC8-D6C9-479B-67A65C5DA024}"/>
                  </a:ext>
                </a:extLst>
              </p:cNvPr>
              <p:cNvGrpSpPr/>
              <p:nvPr/>
            </p:nvGrpSpPr>
            <p:grpSpPr>
              <a:xfrm>
                <a:off x="1548175" y="9523188"/>
                <a:ext cx="2151200" cy="457955"/>
                <a:chOff x="1548175" y="9535228"/>
                <a:chExt cx="2151200" cy="457955"/>
              </a:xfrm>
            </p:grpSpPr>
            <p:sp>
              <p:nvSpPr>
                <p:cNvPr id="50" name="TextBox 50"/>
                <p:cNvSpPr txBox="1"/>
                <p:nvPr/>
              </p:nvSpPr>
              <p:spPr>
                <a:xfrm>
                  <a:off x="1548175" y="9730798"/>
                  <a:ext cx="2033900" cy="2623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870"/>
                    </a:lnSpc>
                  </a:pPr>
                  <a:r>
                    <a:rPr lang="en-US" sz="2000" b="1" spc="-98" dirty="0">
                      <a:solidFill>
                        <a:srgbClr val="FFEDAE"/>
                      </a:solidFill>
                      <a:latin typeface="Poppins" panose="00000500000000000000" pitchFamily="2" charset="0"/>
                    </a:rPr>
                    <a:t>+123-456-7890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1548175" y="9535228"/>
                  <a:ext cx="2151200" cy="1269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949"/>
                    </a:lnSpc>
                  </a:pPr>
                  <a:r>
                    <a:rPr lang="en-US" sz="999" b="1" spc="-49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Contact us for more information</a:t>
                  </a: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9BCB601-14E4-8238-0A53-32EBDEDAF1C8}"/>
                  </a:ext>
                </a:extLst>
              </p:cNvPr>
              <p:cNvGrpSpPr/>
              <p:nvPr/>
            </p:nvGrpSpPr>
            <p:grpSpPr>
              <a:xfrm>
                <a:off x="4123557" y="9546204"/>
                <a:ext cx="2859603" cy="411923"/>
                <a:chOff x="4123557" y="9520691"/>
                <a:chExt cx="2859603" cy="411923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41F9747D-D565-C164-5732-3C9A6501BCD7}"/>
                    </a:ext>
                  </a:extLst>
                </p:cNvPr>
                <p:cNvGrpSpPr/>
                <p:nvPr/>
              </p:nvGrpSpPr>
              <p:grpSpPr>
                <a:xfrm>
                  <a:off x="4151058" y="9769686"/>
                  <a:ext cx="2832102" cy="162928"/>
                  <a:chOff x="4151058" y="9769686"/>
                  <a:chExt cx="2832102" cy="162928"/>
                </a:xfrm>
              </p:grpSpPr>
              <p:sp>
                <p:nvSpPr>
                  <p:cNvPr id="46" name="Freeform 46"/>
                  <p:cNvSpPr/>
                  <p:nvPr/>
                </p:nvSpPr>
                <p:spPr>
                  <a:xfrm>
                    <a:off x="4151058" y="9769686"/>
                    <a:ext cx="101031" cy="156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31" h="156033">
                        <a:moveTo>
                          <a:pt x="0" y="0"/>
                        </a:moveTo>
                        <a:lnTo>
                          <a:pt x="101032" y="0"/>
                        </a:lnTo>
                        <a:lnTo>
                          <a:pt x="101032" y="156033"/>
                        </a:lnTo>
                        <a:lnTo>
                          <a:pt x="0" y="1560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4384737" y="9805647"/>
                    <a:ext cx="2598423" cy="126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49"/>
                      </a:lnSpc>
                    </a:pPr>
                    <a:r>
                      <a:rPr lang="en-US" sz="999" b="1" spc="-49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123 Anywhere St., Any City, ST 12345</a:t>
                    </a: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B7BB213F-0A9D-5810-E02D-CCCA1CECE815}"/>
                    </a:ext>
                  </a:extLst>
                </p:cNvPr>
                <p:cNvGrpSpPr/>
                <p:nvPr/>
              </p:nvGrpSpPr>
              <p:grpSpPr>
                <a:xfrm>
                  <a:off x="4123557" y="9520691"/>
                  <a:ext cx="2859603" cy="156033"/>
                  <a:chOff x="4123557" y="9520691"/>
                  <a:chExt cx="2859603" cy="156033"/>
                </a:xfrm>
              </p:grpSpPr>
              <p:sp>
                <p:nvSpPr>
                  <p:cNvPr id="47" name="Freeform 47"/>
                  <p:cNvSpPr/>
                  <p:nvPr/>
                </p:nvSpPr>
                <p:spPr>
                  <a:xfrm>
                    <a:off x="4123557" y="9520691"/>
                    <a:ext cx="156033" cy="156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033" h="156033">
                        <a:moveTo>
                          <a:pt x="0" y="0"/>
                        </a:moveTo>
                        <a:lnTo>
                          <a:pt x="156033" y="0"/>
                        </a:lnTo>
                        <a:lnTo>
                          <a:pt x="156033" y="156033"/>
                        </a:lnTo>
                        <a:lnTo>
                          <a:pt x="0" y="1560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4384737" y="9535207"/>
                    <a:ext cx="2598423" cy="1270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49"/>
                      </a:lnSpc>
                    </a:pPr>
                    <a:r>
                      <a:rPr lang="en-US" sz="999" b="1" spc="-49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@TemplateLAB | TemplateLAB.com</a:t>
                    </a:r>
                  </a:p>
                </p:txBody>
              </p:sp>
            </p:grp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7257C1B-EF7C-2C16-A96B-DDC76EEC9181}"/>
                </a:ext>
              </a:extLst>
            </p:cNvPr>
            <p:cNvGrpSpPr/>
            <p:nvPr/>
          </p:nvGrpSpPr>
          <p:grpSpPr>
            <a:xfrm>
              <a:off x="756000" y="7251417"/>
              <a:ext cx="6048000" cy="1781692"/>
              <a:chOff x="756000" y="7251417"/>
              <a:chExt cx="6048000" cy="178169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56000" y="7648224"/>
                <a:ext cx="6048000" cy="1185235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95C01E9-8420-8CA8-D5B4-91EFFE5A0288}"/>
                  </a:ext>
                </a:extLst>
              </p:cNvPr>
              <p:cNvGrpSpPr/>
              <p:nvPr/>
            </p:nvGrpSpPr>
            <p:grpSpPr>
              <a:xfrm>
                <a:off x="2689652" y="8633810"/>
                <a:ext cx="2180694" cy="399299"/>
                <a:chOff x="2689653" y="8633810"/>
                <a:chExt cx="2180694" cy="399299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2689653" y="8633810"/>
                  <a:ext cx="2180694" cy="399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96" h="129529">
                      <a:moveTo>
                        <a:pt x="64764" y="0"/>
                      </a:moveTo>
                      <a:lnTo>
                        <a:pt x="642632" y="0"/>
                      </a:lnTo>
                      <a:cubicBezTo>
                        <a:pt x="678400" y="0"/>
                        <a:pt x="707396" y="28996"/>
                        <a:pt x="707396" y="64764"/>
                      </a:cubicBezTo>
                      <a:lnTo>
                        <a:pt x="707396" y="64764"/>
                      </a:lnTo>
                      <a:cubicBezTo>
                        <a:pt x="707396" y="81941"/>
                        <a:pt x="700573" y="98414"/>
                        <a:pt x="688427" y="110560"/>
                      </a:cubicBezTo>
                      <a:cubicBezTo>
                        <a:pt x="676282" y="122705"/>
                        <a:pt x="659808" y="129529"/>
                        <a:pt x="642632" y="129529"/>
                      </a:cubicBezTo>
                      <a:lnTo>
                        <a:pt x="64764" y="129529"/>
                      </a:lnTo>
                      <a:cubicBezTo>
                        <a:pt x="47588" y="129529"/>
                        <a:pt x="31115" y="122705"/>
                        <a:pt x="18969" y="110560"/>
                      </a:cubicBezTo>
                      <a:cubicBezTo>
                        <a:pt x="6823" y="98414"/>
                        <a:pt x="0" y="81941"/>
                        <a:pt x="0" y="64764"/>
                      </a:cubicBezTo>
                      <a:lnTo>
                        <a:pt x="0" y="64764"/>
                      </a:lnTo>
                      <a:cubicBezTo>
                        <a:pt x="0" y="47588"/>
                        <a:pt x="6823" y="31115"/>
                        <a:pt x="18969" y="18969"/>
                      </a:cubicBezTo>
                      <a:cubicBezTo>
                        <a:pt x="31115" y="6823"/>
                        <a:pt x="47588" y="0"/>
                        <a:pt x="64764" y="0"/>
                      </a:cubicBezTo>
                      <a:close/>
                    </a:path>
                  </a:pathLst>
                </a:custGeom>
                <a:solidFill>
                  <a:srgbClr val="FFEDAE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2807788" y="8756392"/>
                  <a:ext cx="1944425" cy="1795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47"/>
                    </a:lnSpc>
                  </a:pPr>
                  <a:r>
                    <a:rPr lang="en-US" sz="1200" b="1" dirty="0">
                      <a:solidFill>
                        <a:srgbClr val="29741D"/>
                      </a:solidFill>
                      <a:latin typeface="Poppins" panose="00000500000000000000" pitchFamily="2" charset="0"/>
                    </a:rPr>
                    <a:t>SERVICES WE PROVIDE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D1E60645-CC69-BC2F-7DF2-2F294AFAFDA1}"/>
                  </a:ext>
                </a:extLst>
              </p:cNvPr>
              <p:cNvGrpSpPr/>
              <p:nvPr/>
            </p:nvGrpSpPr>
            <p:grpSpPr>
              <a:xfrm>
                <a:off x="1130183" y="7251417"/>
                <a:ext cx="5299633" cy="1247385"/>
                <a:chOff x="1152610" y="7251417"/>
                <a:chExt cx="5299633" cy="1247385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89B369DA-242A-6048-030C-C04EC839AEDC}"/>
                    </a:ext>
                  </a:extLst>
                </p:cNvPr>
                <p:cNvGrpSpPr/>
                <p:nvPr/>
              </p:nvGrpSpPr>
              <p:grpSpPr>
                <a:xfrm>
                  <a:off x="1152610" y="7251417"/>
                  <a:ext cx="1078137" cy="1247385"/>
                  <a:chOff x="1152610" y="7251417"/>
                  <a:chExt cx="1078137" cy="1247385"/>
                </a:xfrm>
              </p:grpSpPr>
              <p:sp>
                <p:nvSpPr>
                  <p:cNvPr id="14" name="Freeform 14"/>
                  <p:cNvSpPr/>
                  <p:nvPr/>
                </p:nvSpPr>
                <p:spPr>
                  <a:xfrm>
                    <a:off x="1297439" y="7251417"/>
                    <a:ext cx="788480" cy="788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EDAE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1152610" y="8169872"/>
                    <a:ext cx="1078137" cy="3289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09"/>
                      </a:lnSpc>
                    </a:pPr>
                    <a:r>
                      <a:rPr lang="en-US" sz="999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TREE &amp; SHRUB REMOVAL</a:t>
                    </a:r>
                  </a:p>
                </p:txBody>
              </p:sp>
              <p:sp>
                <p:nvSpPr>
                  <p:cNvPr id="64" name="Freeform 64"/>
                  <p:cNvSpPr/>
                  <p:nvPr/>
                </p:nvSpPr>
                <p:spPr>
                  <a:xfrm>
                    <a:off x="1475679" y="7433167"/>
                    <a:ext cx="432000" cy="424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2000" h="424980">
                        <a:moveTo>
                          <a:pt x="0" y="0"/>
                        </a:moveTo>
                        <a:lnTo>
                          <a:pt x="432000" y="0"/>
                        </a:lnTo>
                        <a:lnTo>
                          <a:pt x="432000" y="424980"/>
                        </a:lnTo>
                        <a:lnTo>
                          <a:pt x="0" y="4249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74D76388-2EBC-747B-ADEF-4A1E51059531}"/>
                    </a:ext>
                  </a:extLst>
                </p:cNvPr>
                <p:cNvGrpSpPr/>
                <p:nvPr/>
              </p:nvGrpSpPr>
              <p:grpSpPr>
                <a:xfrm>
                  <a:off x="2498294" y="7251417"/>
                  <a:ext cx="1193614" cy="1246045"/>
                  <a:chOff x="2487086" y="7251417"/>
                  <a:chExt cx="1193614" cy="1246045"/>
                </a:xfrm>
              </p:grpSpPr>
              <p:sp>
                <p:nvSpPr>
                  <p:cNvPr id="35" name="Freeform 35"/>
                  <p:cNvSpPr/>
                  <p:nvPr/>
                </p:nvSpPr>
                <p:spPr>
                  <a:xfrm>
                    <a:off x="2689653" y="7251417"/>
                    <a:ext cx="788480" cy="788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EDAE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2487086" y="8169872"/>
                    <a:ext cx="1193614" cy="32759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09"/>
                      </a:lnSpc>
                    </a:pPr>
                    <a:r>
                      <a:rPr lang="en-US" sz="999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PLANT &amp; TREE PRUNING</a:t>
                    </a:r>
                  </a:p>
                </p:txBody>
              </p:sp>
              <p:sp>
                <p:nvSpPr>
                  <p:cNvPr id="65" name="Freeform 65"/>
                  <p:cNvSpPr/>
                  <p:nvPr/>
                </p:nvSpPr>
                <p:spPr>
                  <a:xfrm>
                    <a:off x="2886084" y="7433167"/>
                    <a:ext cx="395618" cy="424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618" h="424980">
                        <a:moveTo>
                          <a:pt x="0" y="0"/>
                        </a:moveTo>
                        <a:lnTo>
                          <a:pt x="395618" y="0"/>
                        </a:lnTo>
                        <a:lnTo>
                          <a:pt x="395618" y="424980"/>
                        </a:lnTo>
                        <a:lnTo>
                          <a:pt x="0" y="4249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4DB1BF5-4C88-906E-DACE-2ED34A702007}"/>
                    </a:ext>
                  </a:extLst>
                </p:cNvPr>
                <p:cNvGrpSpPr/>
                <p:nvPr/>
              </p:nvGrpSpPr>
              <p:grpSpPr>
                <a:xfrm>
                  <a:off x="3959455" y="7251417"/>
                  <a:ext cx="1057398" cy="1247319"/>
                  <a:chOff x="3947408" y="7251417"/>
                  <a:chExt cx="1057398" cy="1247319"/>
                </a:xfrm>
              </p:grpSpPr>
              <p:sp>
                <p:nvSpPr>
                  <p:cNvPr id="38" name="Freeform 38"/>
                  <p:cNvSpPr/>
                  <p:nvPr/>
                </p:nvSpPr>
                <p:spPr>
                  <a:xfrm>
                    <a:off x="4081867" y="7251417"/>
                    <a:ext cx="788480" cy="788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EDAE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3947408" y="8169872"/>
                    <a:ext cx="1057398" cy="3288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09"/>
                      </a:lnSpc>
                    </a:pPr>
                    <a:r>
                      <a:rPr lang="en-US" sz="999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WEED &amp; PEST CONTROL</a:t>
                    </a:r>
                  </a:p>
                </p:txBody>
              </p:sp>
              <p:sp>
                <p:nvSpPr>
                  <p:cNvPr id="66" name="Freeform 66"/>
                  <p:cNvSpPr/>
                  <p:nvPr/>
                </p:nvSpPr>
                <p:spPr>
                  <a:xfrm>
                    <a:off x="4299798" y="7432707"/>
                    <a:ext cx="295468" cy="42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468" h="425900">
                        <a:moveTo>
                          <a:pt x="0" y="0"/>
                        </a:moveTo>
                        <a:lnTo>
                          <a:pt x="295468" y="0"/>
                        </a:lnTo>
                        <a:lnTo>
                          <a:pt x="295468" y="425900"/>
                        </a:lnTo>
                        <a:lnTo>
                          <a:pt x="0" y="425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3">
                      <a:extLs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65FD8972-50C2-0F7C-6765-548AEC76CC6C}"/>
                    </a:ext>
                  </a:extLst>
                </p:cNvPr>
                <p:cNvGrpSpPr/>
                <p:nvPr/>
              </p:nvGrpSpPr>
              <p:grpSpPr>
                <a:xfrm>
                  <a:off x="5284399" y="7251417"/>
                  <a:ext cx="1167844" cy="1247319"/>
                  <a:chOff x="5284399" y="7251417"/>
                  <a:chExt cx="1167844" cy="1247319"/>
                </a:xfrm>
              </p:grpSpPr>
              <p:sp>
                <p:nvSpPr>
                  <p:cNvPr id="41" name="Freeform 41"/>
                  <p:cNvSpPr/>
                  <p:nvPr/>
                </p:nvSpPr>
                <p:spPr>
                  <a:xfrm>
                    <a:off x="5474081" y="7251417"/>
                    <a:ext cx="788480" cy="788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EDAE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5284399" y="8169872"/>
                    <a:ext cx="1167844" cy="3288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09"/>
                      </a:lnSpc>
                    </a:pPr>
                    <a:r>
                      <a:rPr lang="en-US" sz="999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IRRIGATION SERVICE</a:t>
                    </a:r>
                  </a:p>
                </p:txBody>
              </p:sp>
              <p:sp>
                <p:nvSpPr>
                  <p:cNvPr id="67" name="Freeform 67"/>
                  <p:cNvSpPr/>
                  <p:nvPr/>
                </p:nvSpPr>
                <p:spPr>
                  <a:xfrm>
                    <a:off x="5673665" y="7451001"/>
                    <a:ext cx="389313" cy="3893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13" h="389313">
                        <a:moveTo>
                          <a:pt x="0" y="0"/>
                        </a:moveTo>
                        <a:lnTo>
                          <a:pt x="389313" y="0"/>
                        </a:lnTo>
                        <a:lnTo>
                          <a:pt x="389313" y="389313"/>
                        </a:lnTo>
                        <a:lnTo>
                          <a:pt x="0" y="3893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5">
                      <a:extLs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71530EC-3632-5883-CE39-D70A6F134714}"/>
                </a:ext>
              </a:extLst>
            </p:cNvPr>
            <p:cNvGrpSpPr/>
            <p:nvPr/>
          </p:nvGrpSpPr>
          <p:grpSpPr>
            <a:xfrm>
              <a:off x="-285121" y="-601283"/>
              <a:ext cx="8099667" cy="6603179"/>
              <a:chOff x="-285121" y="-601283"/>
              <a:chExt cx="8099667" cy="660317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F3CE688-A324-80CB-7527-696AADA3975D}"/>
                  </a:ext>
                </a:extLst>
              </p:cNvPr>
              <p:cNvGrpSpPr/>
              <p:nvPr/>
            </p:nvGrpSpPr>
            <p:grpSpPr>
              <a:xfrm>
                <a:off x="-285121" y="-601283"/>
                <a:ext cx="8099667" cy="4861889"/>
                <a:chOff x="-285121" y="-601283"/>
                <a:chExt cx="8099667" cy="4861889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054B845-7A5F-B43A-8138-06559D4493D4}"/>
                    </a:ext>
                  </a:extLst>
                </p:cNvPr>
                <p:cNvSpPr/>
                <p:nvPr/>
              </p:nvSpPr>
              <p:spPr>
                <a:xfrm rot="21036256">
                  <a:off x="-285121" y="-601217"/>
                  <a:ext cx="8099667" cy="4861823"/>
                </a:xfrm>
                <a:custGeom>
                  <a:avLst/>
                  <a:gdLst>
                    <a:gd name="connsiteX0" fmla="*/ 8099667 w 8099667"/>
                    <a:gd name="connsiteY0" fmla="*/ 1235642 h 4861823"/>
                    <a:gd name="connsiteX1" fmla="*/ 7685370 w 8099667"/>
                    <a:gd name="connsiteY1" fmla="*/ 3739365 h 4861823"/>
                    <a:gd name="connsiteX2" fmla="*/ 7441146 w 8099667"/>
                    <a:gd name="connsiteY2" fmla="*/ 3903965 h 4861823"/>
                    <a:gd name="connsiteX3" fmla="*/ 3784584 w 8099667"/>
                    <a:gd name="connsiteY3" fmla="*/ 4861823 h 4861823"/>
                    <a:gd name="connsiteX4" fmla="*/ 128018 w 8099667"/>
                    <a:gd name="connsiteY4" fmla="*/ 3903966 h 4861823"/>
                    <a:gd name="connsiteX5" fmla="*/ 0 w 8099667"/>
                    <a:gd name="connsiteY5" fmla="*/ 3821213 h 4861823"/>
                    <a:gd name="connsiteX6" fmla="*/ 632306 w 8099667"/>
                    <a:gd name="connsiteY6" fmla="*/ 0 h 486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9667" h="4861823">
                      <a:moveTo>
                        <a:pt x="8099667" y="1235642"/>
                      </a:moveTo>
                      <a:lnTo>
                        <a:pt x="7685370" y="3739365"/>
                      </a:lnTo>
                      <a:lnTo>
                        <a:pt x="7441146" y="3903965"/>
                      </a:lnTo>
                      <a:cubicBezTo>
                        <a:pt x="6475381" y="4499099"/>
                        <a:pt x="5192459" y="4861823"/>
                        <a:pt x="3784584" y="4861823"/>
                      </a:cubicBezTo>
                      <a:cubicBezTo>
                        <a:pt x="2376708" y="4861823"/>
                        <a:pt x="1093784" y="4499099"/>
                        <a:pt x="128018" y="3903966"/>
                      </a:cubicBezTo>
                      <a:lnTo>
                        <a:pt x="0" y="3821213"/>
                      </a:lnTo>
                      <a:lnTo>
                        <a:pt x="632306" y="0"/>
                      </a:lnTo>
                      <a:close/>
                    </a:path>
                  </a:pathLst>
                </a:custGeom>
                <a:solidFill>
                  <a:srgbClr val="FFEDAE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EE6F663-8065-36FD-C4AA-6823B9F15A4B}"/>
                    </a:ext>
                  </a:extLst>
                </p:cNvPr>
                <p:cNvSpPr/>
                <p:nvPr/>
              </p:nvSpPr>
              <p:spPr>
                <a:xfrm rot="21036256">
                  <a:off x="-252088" y="-601283"/>
                  <a:ext cx="8032511" cy="4504933"/>
                </a:xfrm>
                <a:custGeom>
                  <a:avLst/>
                  <a:gdLst>
                    <a:gd name="connsiteX0" fmla="*/ 573624 w 8032511"/>
                    <a:gd name="connsiteY0" fmla="*/ 0 h 4504933"/>
                    <a:gd name="connsiteX1" fmla="*/ 8032511 w 8032511"/>
                    <a:gd name="connsiteY1" fmla="*/ 1234240 h 4504933"/>
                    <a:gd name="connsiteX2" fmla="*/ 7676314 w 8032511"/>
                    <a:gd name="connsiteY2" fmla="*/ 3386843 h 4504933"/>
                    <a:gd name="connsiteX3" fmla="*/ 7580112 w 8032511"/>
                    <a:gd name="connsiteY3" fmla="*/ 3456078 h 4504933"/>
                    <a:gd name="connsiteX4" fmla="*/ 3781087 w 8032511"/>
                    <a:gd name="connsiteY4" fmla="*/ 4504933 h 4504933"/>
                    <a:gd name="connsiteX5" fmla="*/ 124521 w 8032511"/>
                    <a:gd name="connsiteY5" fmla="*/ 3547076 h 4504933"/>
                    <a:gd name="connsiteX6" fmla="*/ 0 w 8032511"/>
                    <a:gd name="connsiteY6" fmla="*/ 3466584 h 450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2511" h="4504933">
                      <a:moveTo>
                        <a:pt x="573624" y="0"/>
                      </a:moveTo>
                      <a:lnTo>
                        <a:pt x="8032511" y="1234240"/>
                      </a:lnTo>
                      <a:lnTo>
                        <a:pt x="7676314" y="3386843"/>
                      </a:lnTo>
                      <a:lnTo>
                        <a:pt x="7580112" y="3456078"/>
                      </a:lnTo>
                      <a:cubicBezTo>
                        <a:pt x="6599864" y="4105029"/>
                        <a:pt x="5259356" y="4504933"/>
                        <a:pt x="3781087" y="4504933"/>
                      </a:cubicBezTo>
                      <a:cubicBezTo>
                        <a:pt x="2373211" y="4504933"/>
                        <a:pt x="1090287" y="4142209"/>
                        <a:pt x="124521" y="3547076"/>
                      </a:cubicBezTo>
                      <a:lnTo>
                        <a:pt x="0" y="3466584"/>
                      </a:lnTo>
                      <a:close/>
                    </a:path>
                  </a:pathLst>
                </a:custGeom>
                <a:solidFill>
                  <a:srgbClr val="29741D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4" name="TextBox 24"/>
              <p:cNvSpPr txBox="1"/>
              <p:nvPr/>
            </p:nvSpPr>
            <p:spPr>
              <a:xfrm>
                <a:off x="756000" y="797926"/>
                <a:ext cx="3564271" cy="794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91"/>
                  </a:lnSpc>
                </a:pPr>
                <a:r>
                  <a:rPr lang="en-US" sz="4550" b="1" dirty="0">
                    <a:solidFill>
                      <a:srgbClr val="FFEDAE"/>
                    </a:solidFill>
                    <a:latin typeface="Poppins" panose="00000500000000000000" pitchFamily="2" charset="0"/>
                  </a:rPr>
                  <a:t>LAWN CARE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56000" y="1300969"/>
                <a:ext cx="3720107" cy="11313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155"/>
                  </a:lnSpc>
                </a:pPr>
                <a:r>
                  <a:rPr lang="en-US" sz="655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FLYER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0755261-C139-509D-FB7E-A3BB26858237}"/>
                  </a:ext>
                </a:extLst>
              </p:cNvPr>
              <p:cNvGrpSpPr/>
              <p:nvPr/>
            </p:nvGrpSpPr>
            <p:grpSpPr>
              <a:xfrm>
                <a:off x="4467417" y="1766457"/>
                <a:ext cx="3097018" cy="3877277"/>
                <a:chOff x="4467417" y="1766457"/>
                <a:chExt cx="3097018" cy="3877277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9E625620-3577-F559-0FB1-03C593202D41}"/>
                    </a:ext>
                  </a:extLst>
                </p:cNvPr>
                <p:cNvSpPr/>
                <p:nvPr/>
              </p:nvSpPr>
              <p:spPr>
                <a:xfrm>
                  <a:off x="4467417" y="1766457"/>
                  <a:ext cx="3097018" cy="3877277"/>
                </a:xfrm>
                <a:custGeom>
                  <a:avLst/>
                  <a:gdLst>
                    <a:gd name="connsiteX0" fmla="*/ 1947309 w 3097018"/>
                    <a:gd name="connsiteY0" fmla="*/ 20 h 3877277"/>
                    <a:gd name="connsiteX1" fmla="*/ 2920289 w 3097018"/>
                    <a:gd name="connsiteY1" fmla="*/ 256846 h 3877277"/>
                    <a:gd name="connsiteX2" fmla="*/ 3097018 w 3097018"/>
                    <a:gd name="connsiteY2" fmla="*/ 374031 h 3877277"/>
                    <a:gd name="connsiteX3" fmla="*/ 3097018 w 3097018"/>
                    <a:gd name="connsiteY3" fmla="*/ 3503247 h 3877277"/>
                    <a:gd name="connsiteX4" fmla="*/ 2920289 w 3097018"/>
                    <a:gd name="connsiteY4" fmla="*/ 3620432 h 3877277"/>
                    <a:gd name="connsiteX5" fmla="*/ 1947309 w 3097018"/>
                    <a:gd name="connsiteY5" fmla="*/ 3877258 h 3877277"/>
                    <a:gd name="connsiteX6" fmla="*/ 261176 w 3097018"/>
                    <a:gd name="connsiteY6" fmla="*/ 2910460 h 3877277"/>
                    <a:gd name="connsiteX7" fmla="*/ 261176 w 3097018"/>
                    <a:gd name="connsiteY7" fmla="*/ 966818 h 3877277"/>
                    <a:gd name="connsiteX8" fmla="*/ 1947309 w 3097018"/>
                    <a:gd name="connsiteY8" fmla="*/ 20 h 3877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7018" h="3877277">
                      <a:moveTo>
                        <a:pt x="1947309" y="20"/>
                      </a:moveTo>
                      <a:cubicBezTo>
                        <a:pt x="2294643" y="-1534"/>
                        <a:pt x="2629118" y="89894"/>
                        <a:pt x="2920289" y="256846"/>
                      </a:cubicBezTo>
                      <a:lnTo>
                        <a:pt x="3097018" y="374031"/>
                      </a:lnTo>
                      <a:lnTo>
                        <a:pt x="3097018" y="3503247"/>
                      </a:lnTo>
                      <a:lnTo>
                        <a:pt x="2920289" y="3620432"/>
                      </a:lnTo>
                      <a:cubicBezTo>
                        <a:pt x="2629118" y="3787384"/>
                        <a:pt x="2294643" y="3878812"/>
                        <a:pt x="1947309" y="3877258"/>
                      </a:cubicBezTo>
                      <a:cubicBezTo>
                        <a:pt x="1252642" y="3880365"/>
                        <a:pt x="609410" y="3511548"/>
                        <a:pt x="261176" y="2910460"/>
                      </a:cubicBezTo>
                      <a:cubicBezTo>
                        <a:pt x="-87058" y="2309373"/>
                        <a:pt x="-87058" y="1567905"/>
                        <a:pt x="261176" y="966818"/>
                      </a:cubicBezTo>
                      <a:cubicBezTo>
                        <a:pt x="609410" y="365731"/>
                        <a:pt x="1252642" y="-3087"/>
                        <a:pt x="1947309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11675F7-90C0-23FC-D73B-23FF3019E992}"/>
                    </a:ext>
                  </a:extLst>
                </p:cNvPr>
                <p:cNvSpPr/>
                <p:nvPr/>
              </p:nvSpPr>
              <p:spPr>
                <a:xfrm>
                  <a:off x="4793007" y="2090595"/>
                  <a:ext cx="2767418" cy="3228997"/>
                </a:xfrm>
                <a:custGeom>
                  <a:avLst/>
                  <a:gdLst>
                    <a:gd name="connsiteX0" fmla="*/ 1621719 w 2767418"/>
                    <a:gd name="connsiteY0" fmla="*/ 17 h 3228997"/>
                    <a:gd name="connsiteX1" fmla="*/ 2765530 w 2767418"/>
                    <a:gd name="connsiteY1" fmla="*/ 467814 h 3228997"/>
                    <a:gd name="connsiteX2" fmla="*/ 2767418 w 2767418"/>
                    <a:gd name="connsiteY2" fmla="*/ 469950 h 3228997"/>
                    <a:gd name="connsiteX3" fmla="*/ 2767418 w 2767418"/>
                    <a:gd name="connsiteY3" fmla="*/ 2759049 h 3228997"/>
                    <a:gd name="connsiteX4" fmla="*/ 2765530 w 2767418"/>
                    <a:gd name="connsiteY4" fmla="*/ 2761185 h 3228997"/>
                    <a:gd name="connsiteX5" fmla="*/ 1621719 w 2767418"/>
                    <a:gd name="connsiteY5" fmla="*/ 3228981 h 3228997"/>
                    <a:gd name="connsiteX6" fmla="*/ 217507 w 2767418"/>
                    <a:gd name="connsiteY6" fmla="*/ 2423832 h 3228997"/>
                    <a:gd name="connsiteX7" fmla="*/ 217507 w 2767418"/>
                    <a:gd name="connsiteY7" fmla="*/ 805167 h 3228997"/>
                    <a:gd name="connsiteX8" fmla="*/ 1621719 w 2767418"/>
                    <a:gd name="connsiteY8" fmla="*/ 17 h 3228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7418" h="3228997">
                      <a:moveTo>
                        <a:pt x="1621719" y="17"/>
                      </a:moveTo>
                      <a:cubicBezTo>
                        <a:pt x="2055609" y="-1923"/>
                        <a:pt x="2465403" y="170364"/>
                        <a:pt x="2765530" y="467814"/>
                      </a:cubicBezTo>
                      <a:lnTo>
                        <a:pt x="2767418" y="469950"/>
                      </a:lnTo>
                      <a:lnTo>
                        <a:pt x="2767418" y="2759049"/>
                      </a:lnTo>
                      <a:lnTo>
                        <a:pt x="2765530" y="2761185"/>
                      </a:lnTo>
                      <a:cubicBezTo>
                        <a:pt x="2465403" y="3058634"/>
                        <a:pt x="2055609" y="3230922"/>
                        <a:pt x="1621719" y="3228981"/>
                      </a:cubicBezTo>
                      <a:cubicBezTo>
                        <a:pt x="1043200" y="3231569"/>
                        <a:pt x="507516" y="2924417"/>
                        <a:pt x="217507" y="2423832"/>
                      </a:cubicBezTo>
                      <a:cubicBezTo>
                        <a:pt x="-72502" y="1923247"/>
                        <a:pt x="-72502" y="1305752"/>
                        <a:pt x="217507" y="805167"/>
                      </a:cubicBezTo>
                      <a:cubicBezTo>
                        <a:pt x="507516" y="304581"/>
                        <a:pt x="1043200" y="-2570"/>
                        <a:pt x="1621719" y="17"/>
                      </a:cubicBezTo>
                      <a:close/>
                    </a:path>
                  </a:pathLst>
                </a:custGeom>
                <a:blipFill>
                  <a:blip r:embed="rId17"/>
                  <a:stretch>
                    <a:fillRect l="-99013" t="-20872" r="-21183" b="-26489"/>
                  </a:stretch>
                </a:blip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Box 57"/>
              <p:cNvSpPr txBox="1"/>
              <p:nvPr/>
            </p:nvSpPr>
            <p:spPr>
              <a:xfrm>
                <a:off x="756000" y="2577258"/>
                <a:ext cx="3444228" cy="709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Transform your lawn into a lush oasis with our expert care. Impeccable grooming, precise trimming, and personalized attention. Elevate your outdoor space with the touch of our green-thumb magic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F17331E-8ACB-5538-1798-B2E49533DEEC}"/>
                  </a:ext>
                </a:extLst>
              </p:cNvPr>
              <p:cNvGrpSpPr/>
              <p:nvPr/>
            </p:nvGrpSpPr>
            <p:grpSpPr>
              <a:xfrm>
                <a:off x="5608657" y="4402474"/>
                <a:ext cx="1599422" cy="1599422"/>
                <a:chOff x="5608657" y="4402474"/>
                <a:chExt cx="1599422" cy="1599422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608657" y="4402474"/>
                  <a:ext cx="1599422" cy="1599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EDAE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9AA660A-9FBD-B2BE-2F03-D88CC45AB324}"/>
                    </a:ext>
                  </a:extLst>
                </p:cNvPr>
                <p:cNvGrpSpPr/>
                <p:nvPr/>
              </p:nvGrpSpPr>
              <p:grpSpPr>
                <a:xfrm>
                  <a:off x="5805321" y="4743310"/>
                  <a:ext cx="1206093" cy="993950"/>
                  <a:chOff x="5805323" y="4728577"/>
                  <a:chExt cx="1206093" cy="993950"/>
                </a:xfrm>
              </p:grpSpPr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6124614" y="5478036"/>
                    <a:ext cx="567510" cy="2444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032"/>
                      </a:lnSpc>
                    </a:pPr>
                    <a:r>
                      <a:rPr lang="en-US" sz="1451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OFF</a:t>
                    </a:r>
                  </a:p>
                </p:txBody>
              </p:sp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5805323" y="4924966"/>
                    <a:ext cx="1206093" cy="59631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877"/>
                      </a:lnSpc>
                    </a:pPr>
                    <a:r>
                      <a:rPr lang="en-US" sz="3450" b="1" dirty="0">
                        <a:solidFill>
                          <a:srgbClr val="29741D"/>
                        </a:solidFill>
                        <a:latin typeface="Poppins" panose="00000500000000000000" pitchFamily="2" charset="0"/>
                      </a:rPr>
                      <a:t>70%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5902963" y="4728577"/>
                    <a:ext cx="1010812" cy="22427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09"/>
                      </a:lnSpc>
                    </a:pPr>
                    <a:r>
                      <a:rPr lang="en-US" sz="1300" dirty="0">
                        <a:solidFill>
                          <a:srgbClr val="29741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DISCOUNT</a:t>
                    </a:r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5D2EEF4-1DCE-255D-B533-40AB1EBB0D9F}"/>
                  </a:ext>
                </a:extLst>
              </p:cNvPr>
              <p:cNvGrpSpPr/>
              <p:nvPr/>
            </p:nvGrpSpPr>
            <p:grpSpPr>
              <a:xfrm>
                <a:off x="5192054" y="938240"/>
                <a:ext cx="1626813" cy="438912"/>
                <a:chOff x="5192054" y="868983"/>
                <a:chExt cx="1626813" cy="438912"/>
              </a:xfrm>
            </p:grpSpPr>
            <p:sp>
              <p:nvSpPr>
                <p:cNvPr id="49" name="TextBox 49"/>
                <p:cNvSpPr txBox="1"/>
                <p:nvPr/>
              </p:nvSpPr>
              <p:spPr>
                <a:xfrm>
                  <a:off x="5821673" y="932243"/>
                  <a:ext cx="997194" cy="31239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n-US" sz="1200" b="1" spc="-60" dirty="0" err="1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FloraFolly</a:t>
                  </a:r>
                  <a:r>
                    <a:rPr lang="en-US" sz="1200" b="1" spc="-6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 </a:t>
                  </a:r>
                  <a:r>
                    <a:rPr lang="en-US" sz="1200" b="1" spc="-60" dirty="0" err="1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Gardenscape</a:t>
                  </a:r>
                  <a:endParaRPr lang="en-US" sz="1200" b="1" spc="-60" dirty="0">
                    <a:solidFill>
                      <a:srgbClr val="FFFFFF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68" name="Freeform 68"/>
                <p:cNvSpPr/>
                <p:nvPr/>
              </p:nvSpPr>
              <p:spPr>
                <a:xfrm>
                  <a:off x="5192054" y="868983"/>
                  <a:ext cx="448111" cy="43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111" h="438912">
                      <a:moveTo>
                        <a:pt x="0" y="0"/>
                      </a:moveTo>
                      <a:lnTo>
                        <a:pt x="448112" y="0"/>
                      </a:lnTo>
                      <a:lnTo>
                        <a:pt x="448112" y="438912"/>
                      </a:lnTo>
                      <a:lnTo>
                        <a:pt x="0" y="4389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" name="TemplateLAB"/>
            <p:cNvSpPr/>
            <p:nvPr/>
          </p:nvSpPr>
          <p:spPr>
            <a:xfrm>
              <a:off x="3465031" y="10239117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10</cp:revision>
  <dcterms:created xsi:type="dcterms:W3CDTF">2006-08-16T00:00:00Z</dcterms:created>
  <dcterms:modified xsi:type="dcterms:W3CDTF">2023-12-02T07:26:03Z</dcterms:modified>
  <dc:identifier>DAF1uMsbtvc</dc:identifier>
</cp:coreProperties>
</file>