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" panose="020B05030500000200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22" autoAdjust="0"/>
  </p:normalViewPr>
  <p:slideViewPr>
    <p:cSldViewPr>
      <p:cViewPr>
        <p:scale>
          <a:sx n="50" d="100"/>
          <a:sy n="50" d="100"/>
        </p:scale>
        <p:origin x="1410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7">
            <a:extLst>
              <a:ext uri="{FF2B5EF4-FFF2-40B4-BE49-F238E27FC236}">
                <a16:creationId xmlns:a16="http://schemas.microsoft.com/office/drawing/2014/main" id="{776B4302-5DF0-C7AF-F278-D3CB5A12E83A}"/>
              </a:ext>
            </a:extLst>
          </p:cNvPr>
          <p:cNvGrpSpPr/>
          <p:nvPr/>
        </p:nvGrpSpPr>
        <p:grpSpPr>
          <a:xfrm>
            <a:off x="-1750" y="515970"/>
            <a:ext cx="7560000" cy="9798409"/>
            <a:chOff x="-1750" y="592170"/>
            <a:chExt cx="7560000" cy="97984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1134" b="21134"/>
            <a:stretch>
              <a:fillRect/>
            </a:stretch>
          </p:blipFill>
          <p:spPr>
            <a:xfrm>
              <a:off x="-1750" y="2795609"/>
              <a:ext cx="7560000" cy="291326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5ED2D3F-CBB8-B43A-C22E-A7FAEC40BB69}"/>
                </a:ext>
              </a:extLst>
            </p:cNvPr>
            <p:cNvGrpSpPr/>
            <p:nvPr/>
          </p:nvGrpSpPr>
          <p:grpSpPr>
            <a:xfrm>
              <a:off x="592528" y="10249515"/>
              <a:ext cx="6374945" cy="141064"/>
              <a:chOff x="592528" y="10249515"/>
              <a:chExt cx="6374945" cy="141064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592528" y="10249515"/>
                <a:ext cx="1613249" cy="1410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099"/>
                  </a:lnSpc>
                  <a:spcBef>
                    <a:spcPct val="0"/>
                  </a:spcBef>
                </a:pPr>
                <a:r>
                  <a:rPr lang="en-US" sz="999" i="1" dirty="0">
                    <a:solidFill>
                      <a:srgbClr val="000000"/>
                    </a:solidFill>
                    <a:latin typeface="Fira Sans" panose="020B0503050000020004" pitchFamily="34" charset="0"/>
                  </a:rPr>
                  <a:t>www.templateLAB.com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411118" y="10249515"/>
                <a:ext cx="2556355" cy="1410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r">
                  <a:lnSpc>
                    <a:spcPts val="1099"/>
                  </a:lnSpc>
                  <a:spcBef>
                    <a:spcPct val="0"/>
                  </a:spcBef>
                </a:pPr>
                <a:r>
                  <a:rPr lang="en-US" sz="999" i="1" u="none" strike="noStrike" dirty="0">
                    <a:solidFill>
                      <a:srgbClr val="000000"/>
                    </a:solidFill>
                    <a:latin typeface="Fira Sans" panose="020B0503050000020004" pitchFamily="34" charset="0"/>
                  </a:rPr>
                  <a:t>123 Anywhere St., Any City, ST 12345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24233F-6032-29FE-A2DA-D76A597A9703}"/>
                </a:ext>
              </a:extLst>
            </p:cNvPr>
            <p:cNvGrpSpPr/>
            <p:nvPr/>
          </p:nvGrpSpPr>
          <p:grpSpPr>
            <a:xfrm>
              <a:off x="-1750" y="9027987"/>
              <a:ext cx="7560000" cy="908012"/>
              <a:chOff x="-1750" y="9027987"/>
              <a:chExt cx="7560000" cy="90801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750" y="9027987"/>
                <a:ext cx="7560000" cy="908012"/>
              </a:xfrm>
              <a:custGeom>
                <a:avLst/>
                <a:gdLst/>
                <a:ahLst/>
                <a:cxnLst/>
                <a:rect l="l" t="t" r="r" b="b"/>
                <a:pathLst>
                  <a:path w="5560134" h="667813">
                    <a:moveTo>
                      <a:pt x="0" y="0"/>
                    </a:moveTo>
                    <a:lnTo>
                      <a:pt x="5560134" y="0"/>
                    </a:lnTo>
                    <a:lnTo>
                      <a:pt x="5560134" y="667813"/>
                    </a:lnTo>
                    <a:lnTo>
                      <a:pt x="0" y="667813"/>
                    </a:lnTo>
                    <a:close/>
                  </a:path>
                </a:pathLst>
              </a:custGeom>
              <a:solidFill>
                <a:srgbClr val="4C960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3DEC8FE-D879-EDE0-9D62-4047B1B1BEA6}"/>
                  </a:ext>
                </a:extLst>
              </p:cNvPr>
              <p:cNvGrpSpPr/>
              <p:nvPr/>
            </p:nvGrpSpPr>
            <p:grpSpPr>
              <a:xfrm>
                <a:off x="754250" y="9322975"/>
                <a:ext cx="6048000" cy="318036"/>
                <a:chOff x="756000" y="9301972"/>
                <a:chExt cx="6048000" cy="318036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756000" y="9339162"/>
                  <a:ext cx="3345183" cy="2436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869"/>
                    </a:lnSpc>
                  </a:pPr>
                  <a:r>
                    <a:rPr lang="en-US" sz="1699" b="1" dirty="0">
                      <a:solidFill>
                        <a:srgbClr val="FFFFFF"/>
                      </a:solidFill>
                      <a:latin typeface="Fira Sans" panose="020B0503050000020004" pitchFamily="34" charset="0"/>
                    </a:rPr>
                    <a:t>Contact for more information</a:t>
                  </a:r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 flipH="1">
                  <a:off x="3858965" y="9460990"/>
                  <a:ext cx="1010747" cy="0"/>
                </a:xfrm>
                <a:prstGeom prst="line">
                  <a:avLst/>
                </a:prstGeom>
                <a:ln w="9525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4901411" y="9301972"/>
                  <a:ext cx="1902589" cy="3180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2640"/>
                    </a:lnSpc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Fira Sans" panose="020B0503050000020004" pitchFamily="34" charset="0"/>
                    </a:rPr>
                    <a:t>+123-456-7890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26517E-6B55-E967-7B3B-3803BE8C6403}"/>
                </a:ext>
              </a:extLst>
            </p:cNvPr>
            <p:cNvGrpSpPr/>
            <p:nvPr/>
          </p:nvGrpSpPr>
          <p:grpSpPr>
            <a:xfrm>
              <a:off x="590778" y="5383856"/>
              <a:ext cx="6374944" cy="3253927"/>
              <a:chOff x="590778" y="5383856"/>
              <a:chExt cx="6374944" cy="325392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3F44095-839B-254D-7A6F-6B0DB1BAD9C7}"/>
                  </a:ext>
                </a:extLst>
              </p:cNvPr>
              <p:cNvGrpSpPr/>
              <p:nvPr/>
            </p:nvGrpSpPr>
            <p:grpSpPr>
              <a:xfrm>
                <a:off x="2122819" y="5383856"/>
                <a:ext cx="3310861" cy="650027"/>
                <a:chOff x="2122819" y="5383856"/>
                <a:chExt cx="3310861" cy="650027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2122819" y="5383856"/>
                  <a:ext cx="3310861" cy="650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538" h="232955">
                      <a:moveTo>
                        <a:pt x="23383" y="0"/>
                      </a:moveTo>
                      <a:lnTo>
                        <a:pt x="1163155" y="0"/>
                      </a:lnTo>
                      <a:cubicBezTo>
                        <a:pt x="1169356" y="0"/>
                        <a:pt x="1175304" y="2464"/>
                        <a:pt x="1179689" y="6849"/>
                      </a:cubicBezTo>
                      <a:cubicBezTo>
                        <a:pt x="1184074" y="11234"/>
                        <a:pt x="1186538" y="17182"/>
                        <a:pt x="1186538" y="23383"/>
                      </a:cubicBezTo>
                      <a:lnTo>
                        <a:pt x="1186538" y="209572"/>
                      </a:lnTo>
                      <a:cubicBezTo>
                        <a:pt x="1186538" y="222486"/>
                        <a:pt x="1176069" y="232955"/>
                        <a:pt x="1163155" y="232955"/>
                      </a:cubicBezTo>
                      <a:lnTo>
                        <a:pt x="23383" y="232955"/>
                      </a:lnTo>
                      <a:cubicBezTo>
                        <a:pt x="17182" y="232955"/>
                        <a:pt x="11234" y="230491"/>
                        <a:pt x="6849" y="226106"/>
                      </a:cubicBezTo>
                      <a:cubicBezTo>
                        <a:pt x="2464" y="221721"/>
                        <a:pt x="0" y="215773"/>
                        <a:pt x="0" y="209572"/>
                      </a:cubicBezTo>
                      <a:lnTo>
                        <a:pt x="0" y="23383"/>
                      </a:lnTo>
                      <a:cubicBezTo>
                        <a:pt x="0" y="17182"/>
                        <a:pt x="2464" y="11234"/>
                        <a:pt x="6849" y="6849"/>
                      </a:cubicBezTo>
                      <a:cubicBezTo>
                        <a:pt x="11234" y="2464"/>
                        <a:pt x="17182" y="0"/>
                        <a:pt x="233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2276758" y="5551707"/>
                  <a:ext cx="3002983" cy="3143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en-US" sz="2000" b="1" dirty="0">
                      <a:solidFill>
                        <a:srgbClr val="4C960C"/>
                      </a:solidFill>
                      <a:latin typeface="Fira Sans" panose="020B0503050000020004" pitchFamily="34" charset="0"/>
                    </a:rPr>
                    <a:t>Our awesome services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2E5C3D7-1C96-BAA6-53C0-E32AC7C386ED}"/>
                  </a:ext>
                </a:extLst>
              </p:cNvPr>
              <p:cNvGrpSpPr/>
              <p:nvPr/>
            </p:nvGrpSpPr>
            <p:grpSpPr>
              <a:xfrm>
                <a:off x="590778" y="6265078"/>
                <a:ext cx="6374944" cy="2372705"/>
                <a:chOff x="592528" y="6265078"/>
                <a:chExt cx="6374944" cy="2372705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37F9E70-22A3-9F6B-110E-E9805928494E}"/>
                    </a:ext>
                  </a:extLst>
                </p:cNvPr>
                <p:cNvGrpSpPr/>
                <p:nvPr/>
              </p:nvGrpSpPr>
              <p:grpSpPr>
                <a:xfrm>
                  <a:off x="592528" y="6278038"/>
                  <a:ext cx="1904144" cy="2359745"/>
                  <a:chOff x="592528" y="6278038"/>
                  <a:chExt cx="1904144" cy="2359745"/>
                </a:xfrm>
              </p:grpSpPr>
              <p:sp>
                <p:nvSpPr>
                  <p:cNvPr id="14" name="Freeform 14"/>
                  <p:cNvSpPr/>
                  <p:nvPr/>
                </p:nvSpPr>
                <p:spPr>
                  <a:xfrm>
                    <a:off x="1220600" y="6278038"/>
                    <a:ext cx="648000" cy="609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000" h="609120">
                        <a:moveTo>
                          <a:pt x="0" y="0"/>
                        </a:moveTo>
                        <a:lnTo>
                          <a:pt x="648000" y="0"/>
                        </a:lnTo>
                        <a:lnTo>
                          <a:pt x="648000" y="609120"/>
                        </a:lnTo>
                        <a:lnTo>
                          <a:pt x="0" y="609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804398" y="7096708"/>
                    <a:ext cx="1480405" cy="3162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Fira Sans" panose="020B0503050000020004" pitchFamily="34" charset="0"/>
                      </a:rPr>
                      <a:t>METICULOUS </a:t>
                    </a:r>
                  </a:p>
                  <a:p>
                    <a:pPr marL="0" lvl="0" indent="0" algn="ctr">
                      <a:lnSpc>
                        <a:spcPts val="1200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Fira Sans" panose="020B0503050000020004" pitchFamily="34" charset="0"/>
                      </a:rPr>
                      <a:t>TURF TENDING</a:t>
                    </a: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592528" y="7574863"/>
                    <a:ext cx="1904144" cy="1062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Enhance your lawn's charm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with Precision Greencare's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expert services, ensuring meticulous turf care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through precise mowing, </a:t>
                    </a:r>
                  </a:p>
                  <a:p>
                    <a:pPr marL="0" lvl="0" indent="0" algn="ctr">
                      <a:lnSpc>
                        <a:spcPts val="1395"/>
                      </a:lnSpc>
                      <a:spcBef>
                        <a:spcPct val="0"/>
                      </a:spcBef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fertilization, and aeration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E778A81-ACF8-7423-C8A3-C83AA9541E2B}"/>
                    </a:ext>
                  </a:extLst>
                </p:cNvPr>
                <p:cNvGrpSpPr/>
                <p:nvPr/>
              </p:nvGrpSpPr>
              <p:grpSpPr>
                <a:xfrm>
                  <a:off x="5163774" y="6265078"/>
                  <a:ext cx="1803698" cy="2372705"/>
                  <a:chOff x="5163774" y="6265078"/>
                  <a:chExt cx="1803698" cy="2372705"/>
                </a:xfrm>
              </p:grpSpPr>
              <p:sp>
                <p:nvSpPr>
                  <p:cNvPr id="15" name="Freeform 15"/>
                  <p:cNvSpPr/>
                  <p:nvPr/>
                </p:nvSpPr>
                <p:spPr>
                  <a:xfrm>
                    <a:off x="5776073" y="6265078"/>
                    <a:ext cx="579100" cy="622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100" h="622080">
                        <a:moveTo>
                          <a:pt x="0" y="0"/>
                        </a:moveTo>
                        <a:lnTo>
                          <a:pt x="579100" y="0"/>
                        </a:lnTo>
                        <a:lnTo>
                          <a:pt x="579100" y="622080"/>
                        </a:lnTo>
                        <a:lnTo>
                          <a:pt x="0" y="622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5325421" y="7096708"/>
                    <a:ext cx="1480405" cy="3162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00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Fira Sans" panose="020B0503050000020004" pitchFamily="34" charset="0"/>
                      </a:rPr>
                      <a:t>TREE SCULPTURE SHAPING</a:t>
                    </a:r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5163774" y="7574863"/>
                    <a:ext cx="1803698" cy="1062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Precision Greencare's reveals tree beauty through artful pruning, precise shaping,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and effective disease management, fostering </a:t>
                    </a:r>
                  </a:p>
                  <a:p>
                    <a:pPr marL="0" lvl="0" indent="0" algn="ctr">
                      <a:lnSpc>
                        <a:spcPts val="1395"/>
                      </a:lnSpc>
                      <a:spcBef>
                        <a:spcPct val="0"/>
                      </a:spcBef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a flourishing landscape</a:t>
                    </a:r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2B63983-D562-7210-C892-7E3B293B501F}"/>
                    </a:ext>
                  </a:extLst>
                </p:cNvPr>
                <p:cNvGrpSpPr/>
                <p:nvPr/>
              </p:nvGrpSpPr>
              <p:grpSpPr>
                <a:xfrm>
                  <a:off x="2917598" y="6265078"/>
                  <a:ext cx="1825251" cy="2372705"/>
                  <a:chOff x="2865624" y="6265078"/>
                  <a:chExt cx="1825251" cy="2372705"/>
                </a:xfrm>
              </p:grpSpPr>
              <p:sp>
                <p:nvSpPr>
                  <p:cNvPr id="7" name="Freeform 7"/>
                  <p:cNvSpPr/>
                  <p:nvPr/>
                </p:nvSpPr>
                <p:spPr>
                  <a:xfrm>
                    <a:off x="3454249" y="6265078"/>
                    <a:ext cx="648000" cy="622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000" h="622080">
                        <a:moveTo>
                          <a:pt x="0" y="0"/>
                        </a:moveTo>
                        <a:lnTo>
                          <a:pt x="648000" y="0"/>
                        </a:lnTo>
                        <a:lnTo>
                          <a:pt x="648000" y="622080"/>
                        </a:lnTo>
                        <a:lnTo>
                          <a:pt x="0" y="622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3038047" y="7096708"/>
                    <a:ext cx="1480405" cy="3162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Fira Sans" panose="020B0503050000020004" pitchFamily="34" charset="0"/>
                      </a:rPr>
                      <a:t>FLORAL </a:t>
                    </a:r>
                  </a:p>
                  <a:p>
                    <a:pPr marL="0" lvl="0" indent="0" algn="ctr">
                      <a:lnSpc>
                        <a:spcPts val="1200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Fira Sans" panose="020B0503050000020004" pitchFamily="34" charset="0"/>
                      </a:rPr>
                      <a:t>OASIS DESIGN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2865624" y="7574863"/>
                    <a:ext cx="1825251" cy="1062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Revamp your outdoors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with Precision Greencare's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experts in landscape design,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lively flowerbeds, and </a:t>
                    </a:r>
                  </a:p>
                  <a:p>
                    <a:pPr algn="ctr">
                      <a:lnSpc>
                        <a:spcPts val="1395"/>
                      </a:lnSpc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efficient irrigation, creating </a:t>
                    </a:r>
                  </a:p>
                  <a:p>
                    <a:pPr marL="0" lvl="0" indent="0" algn="ctr">
                      <a:lnSpc>
                        <a:spcPts val="1395"/>
                      </a:lnSpc>
                      <a:spcBef>
                        <a:spcPct val="0"/>
                      </a:spcBef>
                    </a:pPr>
                    <a:r>
                      <a:rPr lang="en-US" sz="900" spc="53" dirty="0">
                        <a:solidFill>
                          <a:srgbClr val="000000"/>
                        </a:solidFill>
                        <a:latin typeface="Fira Sans"/>
                      </a:rPr>
                      <a:t>a blooming floral oasis</a:t>
                    </a:r>
                  </a:p>
                </p:txBody>
              </p:sp>
            </p:grp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C7447E2-D6CD-AF95-0A17-9F6985E473B4}"/>
                </a:ext>
              </a:extLst>
            </p:cNvPr>
            <p:cNvGrpSpPr/>
            <p:nvPr/>
          </p:nvGrpSpPr>
          <p:grpSpPr>
            <a:xfrm>
              <a:off x="865291" y="592170"/>
              <a:ext cx="5825917" cy="1952265"/>
              <a:chOff x="865291" y="592170"/>
              <a:chExt cx="5825917" cy="1952265"/>
            </a:xfrm>
          </p:grpSpPr>
          <p:sp>
            <p:nvSpPr>
              <p:cNvPr id="25" name="TextBox 25"/>
              <p:cNvSpPr txBox="1"/>
              <p:nvPr/>
            </p:nvSpPr>
            <p:spPr>
              <a:xfrm>
                <a:off x="1865023" y="944880"/>
                <a:ext cx="3826453" cy="1179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455"/>
                  </a:lnSpc>
                </a:pPr>
                <a:r>
                  <a:rPr lang="en-US" sz="5000" b="1" spc="-285" dirty="0">
                    <a:solidFill>
                      <a:srgbClr val="4C960C"/>
                    </a:solidFill>
                    <a:latin typeface="Fira Sans" panose="020B0503050000020004" pitchFamily="34" charset="0"/>
                  </a:rPr>
                  <a:t>Lawn care business flyer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750463" y="592170"/>
                <a:ext cx="2055573" cy="163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latin typeface="Fira Sans"/>
                  </a:rPr>
                  <a:t>FAUXFOLIAGE FINERY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65291" y="2212965"/>
                <a:ext cx="5825917" cy="3314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5"/>
                  </a:lnSpc>
                </a:pPr>
                <a:r>
                  <a:rPr lang="en-US" sz="900" spc="53" dirty="0">
                    <a:solidFill>
                      <a:srgbClr val="000000"/>
                    </a:solidFill>
                    <a:latin typeface="Fira Sans"/>
                  </a:rPr>
                  <a:t>Transform your lawn into a lush paradise! Our expert team offers top-notch </a:t>
                </a:r>
              </a:p>
              <a:p>
                <a:pPr marL="0" lvl="0" indent="0" algn="ctr">
                  <a:lnSpc>
                    <a:spcPts val="1395"/>
                  </a:lnSpc>
                  <a:spcBef>
                    <a:spcPct val="0"/>
                  </a:spcBef>
                </a:pPr>
                <a:r>
                  <a:rPr lang="en-US" sz="900" spc="53" dirty="0">
                    <a:solidFill>
                      <a:srgbClr val="000000"/>
                    </a:solidFill>
                    <a:latin typeface="Fira Sans"/>
                  </a:rPr>
                  <a:t>lawn care services for a greener, healthier, and more beautiful outdoor space</a:t>
                </a:r>
              </a:p>
            </p:txBody>
          </p:sp>
        </p:grpSp>
        <p:sp>
          <p:nvSpPr>
            <p:cNvPr id="13" name="TemplateLAB"/>
            <p:cNvSpPr/>
            <p:nvPr/>
          </p:nvSpPr>
          <p:spPr>
            <a:xfrm rot="5400000">
              <a:off x="6966529" y="6178763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Fira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7</cp:revision>
  <dcterms:created xsi:type="dcterms:W3CDTF">2006-08-16T00:00:00Z</dcterms:created>
  <dcterms:modified xsi:type="dcterms:W3CDTF">2023-12-01T11:30:41Z</dcterms:modified>
  <dc:identifier>DAF1uMsbtvc</dc:identifier>
</cp:coreProperties>
</file>