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61" r:id="rId2"/>
  </p:sldIdLst>
  <p:sldSz cx="7556500" cy="106934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Poppins" panose="00000500000000000000" pitchFamily="2" charset="0"/>
      <p:regular r:id="rId8"/>
      <p:bold r:id="rId9"/>
      <p:italic r:id="rId10"/>
      <p:boldItalic r:id="rId11"/>
    </p:embeddedFont>
    <p:embeddedFont>
      <p:font typeface="Poppins Black" panose="00000A00000000000000" pitchFamily="2" charset="0"/>
      <p:bold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58" autoAdjust="0"/>
    <p:restoredTop sz="94622" autoAdjust="0"/>
  </p:normalViewPr>
  <p:slideViewPr>
    <p:cSldViewPr>
      <p:cViewPr varScale="1">
        <p:scale>
          <a:sx n="65" d="100"/>
          <a:sy n="65" d="100"/>
        </p:scale>
        <p:origin x="966" y="66"/>
      </p:cViewPr>
      <p:guideLst>
        <p:guide orient="horz" pos="216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A648B-C08E-4B33-967C-D616C775D0CC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CF94B5-C966-4D9C-802C-3BB0C774D9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170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">
            <a:extLst>
              <a:ext uri="{FF2B5EF4-FFF2-40B4-BE49-F238E27FC236}">
                <a16:creationId xmlns:a16="http://schemas.microsoft.com/office/drawing/2014/main" id="{38685D5B-7170-65CD-7D9E-24D2D58D0060}"/>
              </a:ext>
            </a:extLst>
          </p:cNvPr>
          <p:cNvGrpSpPr/>
          <p:nvPr/>
        </p:nvGrpSpPr>
        <p:grpSpPr>
          <a:xfrm>
            <a:off x="752864" y="851250"/>
            <a:ext cx="6393484" cy="9258991"/>
            <a:chOff x="752864" y="851250"/>
            <a:chExt cx="6393484" cy="925899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2E222B4-E080-7B3F-A8F2-BA33D0DD9860}"/>
                </a:ext>
              </a:extLst>
            </p:cNvPr>
            <p:cNvGrpSpPr/>
            <p:nvPr/>
          </p:nvGrpSpPr>
          <p:grpSpPr>
            <a:xfrm>
              <a:off x="762086" y="9772095"/>
              <a:ext cx="6041914" cy="338146"/>
              <a:chOff x="762086" y="9772095"/>
              <a:chExt cx="6041914" cy="338146"/>
            </a:xfrm>
          </p:grpSpPr>
          <p:sp>
            <p:nvSpPr>
              <p:cNvPr id="16" name="AutoShape 16"/>
              <p:cNvSpPr/>
              <p:nvPr/>
            </p:nvSpPr>
            <p:spPr>
              <a:xfrm>
                <a:off x="762086" y="9772095"/>
                <a:ext cx="6032328" cy="0"/>
              </a:xfrm>
              <a:prstGeom prst="line">
                <a:avLst/>
              </a:prstGeom>
              <a:ln w="28575" cap="rnd">
                <a:solidFill>
                  <a:srgbClr val="FF6C22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1045797" y="9916598"/>
                <a:ext cx="1787995" cy="18370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1539"/>
                  </a:lnSpc>
                  <a:spcBef>
                    <a:spcPct val="0"/>
                  </a:spcBef>
                </a:pPr>
                <a:r>
                  <a:rPr lang="en-US" sz="1099" dirty="0">
                    <a:solidFill>
                      <a:srgbClr val="000000"/>
                    </a:solidFill>
                    <a:latin typeface="Poppins" panose="00000500000000000000" pitchFamily="2" charset="0"/>
                  </a:rPr>
                  <a:t>123 Anywhere St., Any City</a:t>
                </a:r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5546989" y="9916598"/>
                <a:ext cx="1257011" cy="18370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1539"/>
                  </a:lnSpc>
                  <a:spcBef>
                    <a:spcPct val="0"/>
                  </a:spcBef>
                </a:pPr>
                <a:r>
                  <a:rPr lang="en-US" sz="1099" dirty="0">
                    <a:solidFill>
                      <a:srgbClr val="000000"/>
                    </a:solidFill>
                    <a:latin typeface="Poppins" panose="00000500000000000000" pitchFamily="2" charset="0"/>
                  </a:rPr>
                  <a:t>templateLAB.com</a:t>
                </a:r>
              </a:p>
            </p:txBody>
          </p: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5DF23F97-6284-D3F6-62AD-E80859C44ED9}"/>
                  </a:ext>
                </a:extLst>
              </p:cNvPr>
              <p:cNvGrpSpPr/>
              <p:nvPr/>
            </p:nvGrpSpPr>
            <p:grpSpPr>
              <a:xfrm>
                <a:off x="766017" y="9906660"/>
                <a:ext cx="203581" cy="203581"/>
                <a:chOff x="766017" y="9930779"/>
                <a:chExt cx="203581" cy="203581"/>
              </a:xfrm>
            </p:grpSpPr>
            <p:sp>
              <p:nvSpPr>
                <p:cNvPr id="51" name="Freeform 51"/>
                <p:cNvSpPr/>
                <p:nvPr/>
              </p:nvSpPr>
              <p:spPr>
                <a:xfrm>
                  <a:off x="766017" y="9930779"/>
                  <a:ext cx="203581" cy="2035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sq">
                  <a:solidFill>
                    <a:srgbClr val="FF6C22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3" name="Freeform 53"/>
                <p:cNvSpPr/>
                <p:nvPr/>
              </p:nvSpPr>
              <p:spPr>
                <a:xfrm>
                  <a:off x="786714" y="9951476"/>
                  <a:ext cx="162187" cy="1621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249" h="216249">
                      <a:moveTo>
                        <a:pt x="0" y="0"/>
                      </a:moveTo>
                      <a:lnTo>
                        <a:pt x="216249" y="0"/>
                      </a:lnTo>
                      <a:lnTo>
                        <a:pt x="216249" y="216249"/>
                      </a:lnTo>
                      <a:lnTo>
                        <a:pt x="0" y="21624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a:blip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F5313C26-477F-0CD5-DB87-36DB7681BC0A}"/>
                  </a:ext>
                </a:extLst>
              </p:cNvPr>
              <p:cNvGrpSpPr/>
              <p:nvPr/>
            </p:nvGrpSpPr>
            <p:grpSpPr>
              <a:xfrm>
                <a:off x="5257982" y="9906660"/>
                <a:ext cx="203581" cy="203581"/>
                <a:chOff x="5257982" y="9930779"/>
                <a:chExt cx="203581" cy="203581"/>
              </a:xfrm>
            </p:grpSpPr>
            <p:sp>
              <p:nvSpPr>
                <p:cNvPr id="55" name="Freeform 55"/>
                <p:cNvSpPr/>
                <p:nvPr/>
              </p:nvSpPr>
              <p:spPr>
                <a:xfrm>
                  <a:off x="5257982" y="9930779"/>
                  <a:ext cx="203581" cy="2035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sq">
                  <a:solidFill>
                    <a:srgbClr val="FF6C22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7" name="Freeform 57"/>
                <p:cNvSpPr/>
                <p:nvPr/>
              </p:nvSpPr>
              <p:spPr>
                <a:xfrm>
                  <a:off x="5308188" y="9981547"/>
                  <a:ext cx="103170" cy="1020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560" h="136060">
                      <a:moveTo>
                        <a:pt x="0" y="0"/>
                      </a:moveTo>
                      <a:lnTo>
                        <a:pt x="137560" y="0"/>
                      </a:lnTo>
                      <a:lnTo>
                        <a:pt x="137560" y="136060"/>
                      </a:lnTo>
                      <a:lnTo>
                        <a:pt x="0" y="1360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a:blip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557A68A7-2482-3E87-5DBA-DC79E6882A0C}"/>
                </a:ext>
              </a:extLst>
            </p:cNvPr>
            <p:cNvGrpSpPr/>
            <p:nvPr/>
          </p:nvGrpSpPr>
          <p:grpSpPr>
            <a:xfrm>
              <a:off x="759259" y="8217001"/>
              <a:ext cx="6037983" cy="1137439"/>
              <a:chOff x="766017" y="8217001"/>
              <a:chExt cx="6037983" cy="1137439"/>
            </a:xfrm>
          </p:grpSpPr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CCB02F71-F379-2D3A-D0CB-AD656881B8CC}"/>
                  </a:ext>
                </a:extLst>
              </p:cNvPr>
              <p:cNvGrpSpPr/>
              <p:nvPr/>
            </p:nvGrpSpPr>
            <p:grpSpPr>
              <a:xfrm>
                <a:off x="766017" y="8217001"/>
                <a:ext cx="1393348" cy="1125936"/>
                <a:chOff x="766017" y="8217001"/>
                <a:chExt cx="1393348" cy="1125936"/>
              </a:xfrm>
            </p:grpSpPr>
            <p:sp>
              <p:nvSpPr>
                <p:cNvPr id="21" name="Freeform 21"/>
                <p:cNvSpPr/>
                <p:nvPr/>
              </p:nvSpPr>
              <p:spPr>
                <a:xfrm>
                  <a:off x="766017" y="8217001"/>
                  <a:ext cx="1393348" cy="1125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413" h="352657">
                      <a:moveTo>
                        <a:pt x="83345" y="0"/>
                      </a:moveTo>
                      <a:lnTo>
                        <a:pt x="353068" y="0"/>
                      </a:lnTo>
                      <a:cubicBezTo>
                        <a:pt x="375173" y="0"/>
                        <a:pt x="396372" y="8781"/>
                        <a:pt x="412002" y="24411"/>
                      </a:cubicBezTo>
                      <a:cubicBezTo>
                        <a:pt x="427632" y="40041"/>
                        <a:pt x="436413" y="61241"/>
                        <a:pt x="436413" y="83345"/>
                      </a:cubicBezTo>
                      <a:lnTo>
                        <a:pt x="436413" y="269312"/>
                      </a:lnTo>
                      <a:cubicBezTo>
                        <a:pt x="436413" y="315342"/>
                        <a:pt x="399098" y="352657"/>
                        <a:pt x="353068" y="352657"/>
                      </a:cubicBezTo>
                      <a:lnTo>
                        <a:pt x="83345" y="352657"/>
                      </a:lnTo>
                      <a:cubicBezTo>
                        <a:pt x="61241" y="352657"/>
                        <a:pt x="40041" y="343876"/>
                        <a:pt x="24411" y="328245"/>
                      </a:cubicBezTo>
                      <a:cubicBezTo>
                        <a:pt x="8781" y="312615"/>
                        <a:pt x="0" y="291416"/>
                        <a:pt x="0" y="269312"/>
                      </a:cubicBezTo>
                      <a:lnTo>
                        <a:pt x="0" y="83345"/>
                      </a:lnTo>
                      <a:cubicBezTo>
                        <a:pt x="0" y="37315"/>
                        <a:pt x="37315" y="0"/>
                        <a:pt x="83345" y="0"/>
                      </a:cubicBezTo>
                      <a:close/>
                    </a:path>
                  </a:pathLst>
                </a:custGeom>
                <a:solidFill>
                  <a:srgbClr val="00620C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D5866EAD-D0A2-4694-A599-22ADFD5BDC7B}"/>
                    </a:ext>
                  </a:extLst>
                </p:cNvPr>
                <p:cNvGrpSpPr/>
                <p:nvPr/>
              </p:nvGrpSpPr>
              <p:grpSpPr>
                <a:xfrm>
                  <a:off x="861267" y="8453516"/>
                  <a:ext cx="1202848" cy="652906"/>
                  <a:chOff x="861267" y="8413364"/>
                  <a:chExt cx="1202848" cy="652906"/>
                </a:xfrm>
              </p:grpSpPr>
              <p:sp>
                <p:nvSpPr>
                  <p:cNvPr id="35" name="TextBox 35"/>
                  <p:cNvSpPr txBox="1"/>
                  <p:nvPr/>
                </p:nvSpPr>
                <p:spPr>
                  <a:xfrm>
                    <a:off x="861267" y="8783500"/>
                    <a:ext cx="1202848" cy="282770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100"/>
                      </a:lnSpc>
                      <a:spcBef>
                        <a:spcPct val="0"/>
                      </a:spcBef>
                    </a:pPr>
                    <a:r>
                      <a:rPr lang="en-US" sz="1000" dirty="0">
                        <a:solidFill>
                          <a:srgbClr val="FFFFFF"/>
                        </a:solidFill>
                        <a:latin typeface="Poppins" panose="00000500000000000000" pitchFamily="2" charset="0"/>
                      </a:rPr>
                      <a:t>ORGANIC LAWN FERTILIZATION</a:t>
                    </a:r>
                  </a:p>
                </p:txBody>
              </p:sp>
              <p:sp>
                <p:nvSpPr>
                  <p:cNvPr id="36" name="TextBox 36"/>
                  <p:cNvSpPr txBox="1"/>
                  <p:nvPr/>
                </p:nvSpPr>
                <p:spPr>
                  <a:xfrm>
                    <a:off x="1217777" y="8413364"/>
                    <a:ext cx="489828" cy="308418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2376"/>
                      </a:lnSpc>
                    </a:pPr>
                    <a:r>
                      <a:rPr lang="en-US" sz="2150" b="1" dirty="0">
                        <a:solidFill>
                          <a:srgbClr val="FFFFFF"/>
                        </a:solidFill>
                        <a:latin typeface="Poppins" panose="00000500000000000000" pitchFamily="2" charset="0"/>
                      </a:rPr>
                      <a:t>01</a:t>
                    </a:r>
                  </a:p>
                </p:txBody>
              </p:sp>
            </p:grp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2ED8DE67-C075-8F7D-A69F-2B1265E59263}"/>
                  </a:ext>
                </a:extLst>
              </p:cNvPr>
              <p:cNvGrpSpPr/>
              <p:nvPr/>
            </p:nvGrpSpPr>
            <p:grpSpPr>
              <a:xfrm>
                <a:off x="2314229" y="8217464"/>
                <a:ext cx="1393348" cy="1125936"/>
                <a:chOff x="2313733" y="8217464"/>
                <a:chExt cx="1393348" cy="1125936"/>
              </a:xfrm>
            </p:grpSpPr>
            <p:sp>
              <p:nvSpPr>
                <p:cNvPr id="24" name="Freeform 24"/>
                <p:cNvSpPr/>
                <p:nvPr/>
              </p:nvSpPr>
              <p:spPr>
                <a:xfrm>
                  <a:off x="2313733" y="8217464"/>
                  <a:ext cx="1393348" cy="1125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413" h="352657">
                      <a:moveTo>
                        <a:pt x="83345" y="0"/>
                      </a:moveTo>
                      <a:lnTo>
                        <a:pt x="353068" y="0"/>
                      </a:lnTo>
                      <a:cubicBezTo>
                        <a:pt x="375173" y="0"/>
                        <a:pt x="396372" y="8781"/>
                        <a:pt x="412002" y="24411"/>
                      </a:cubicBezTo>
                      <a:cubicBezTo>
                        <a:pt x="427632" y="40041"/>
                        <a:pt x="436413" y="61241"/>
                        <a:pt x="436413" y="83345"/>
                      </a:cubicBezTo>
                      <a:lnTo>
                        <a:pt x="436413" y="269312"/>
                      </a:lnTo>
                      <a:cubicBezTo>
                        <a:pt x="436413" y="315342"/>
                        <a:pt x="399098" y="352657"/>
                        <a:pt x="353068" y="352657"/>
                      </a:cubicBezTo>
                      <a:lnTo>
                        <a:pt x="83345" y="352657"/>
                      </a:lnTo>
                      <a:cubicBezTo>
                        <a:pt x="61241" y="352657"/>
                        <a:pt x="40041" y="343876"/>
                        <a:pt x="24411" y="328245"/>
                      </a:cubicBezTo>
                      <a:cubicBezTo>
                        <a:pt x="8781" y="312615"/>
                        <a:pt x="0" y="291416"/>
                        <a:pt x="0" y="269312"/>
                      </a:cubicBezTo>
                      <a:lnTo>
                        <a:pt x="0" y="83345"/>
                      </a:lnTo>
                      <a:cubicBezTo>
                        <a:pt x="0" y="37315"/>
                        <a:pt x="37315" y="0"/>
                        <a:pt x="83345" y="0"/>
                      </a:cubicBezTo>
                      <a:close/>
                    </a:path>
                  </a:pathLst>
                </a:custGeom>
                <a:solidFill>
                  <a:srgbClr val="00620C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CB3F9BE1-E444-5965-ECC9-1E0BEBA0FE73}"/>
                    </a:ext>
                  </a:extLst>
                </p:cNvPr>
                <p:cNvGrpSpPr/>
                <p:nvPr/>
              </p:nvGrpSpPr>
              <p:grpSpPr>
                <a:xfrm>
                  <a:off x="2406822" y="8453979"/>
                  <a:ext cx="1207171" cy="652906"/>
                  <a:chOff x="2406822" y="8413364"/>
                  <a:chExt cx="1207171" cy="652906"/>
                </a:xfrm>
              </p:grpSpPr>
              <p:sp>
                <p:nvSpPr>
                  <p:cNvPr id="32" name="TextBox 32"/>
                  <p:cNvSpPr txBox="1"/>
                  <p:nvPr/>
                </p:nvSpPr>
                <p:spPr>
                  <a:xfrm>
                    <a:off x="2406822" y="8783500"/>
                    <a:ext cx="1207171" cy="282770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100"/>
                      </a:lnSpc>
                      <a:spcBef>
                        <a:spcPct val="0"/>
                      </a:spcBef>
                    </a:pPr>
                    <a:r>
                      <a:rPr lang="en-US" sz="1000" dirty="0">
                        <a:solidFill>
                          <a:srgbClr val="FFFFFF"/>
                        </a:solidFill>
                        <a:latin typeface="Poppins" panose="00000500000000000000" pitchFamily="2" charset="0"/>
                      </a:rPr>
                      <a:t>PRECISION LAWN MOWING</a:t>
                    </a:r>
                  </a:p>
                </p:txBody>
              </p:sp>
              <p:sp>
                <p:nvSpPr>
                  <p:cNvPr id="37" name="TextBox 37"/>
                  <p:cNvSpPr txBox="1"/>
                  <p:nvPr/>
                </p:nvSpPr>
                <p:spPr>
                  <a:xfrm>
                    <a:off x="2765493" y="8413364"/>
                    <a:ext cx="489828" cy="308418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>
                    <a:defPPr>
                      <a:defRPr lang="en-US"/>
                    </a:defPPr>
                    <a:lvl1pPr lvl="0" indent="0" algn="ctr">
                      <a:lnSpc>
                        <a:spcPts val="2376"/>
                      </a:lnSpc>
                      <a:defRPr sz="2150" b="1">
                        <a:solidFill>
                          <a:srgbClr val="FFFFFF"/>
                        </a:solidFill>
                        <a:latin typeface="Poppins" panose="00000500000000000000" pitchFamily="2" charset="0"/>
                      </a:defRPr>
                    </a:lvl1pPr>
                  </a:lstStyle>
                  <a:p>
                    <a:r>
                      <a:rPr lang="en-US" dirty="0"/>
                      <a:t>02</a:t>
                    </a:r>
                  </a:p>
                </p:txBody>
              </p:sp>
            </p:grpSp>
          </p:grp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B9C5ABD3-6FCA-3363-E05B-E8AE2F494186}"/>
                  </a:ext>
                </a:extLst>
              </p:cNvPr>
              <p:cNvGrpSpPr/>
              <p:nvPr/>
            </p:nvGrpSpPr>
            <p:grpSpPr>
              <a:xfrm>
                <a:off x="3862441" y="8217464"/>
                <a:ext cx="1393348" cy="1136976"/>
                <a:chOff x="3861642" y="8217464"/>
                <a:chExt cx="1393348" cy="1136976"/>
              </a:xfrm>
            </p:grpSpPr>
            <p:sp>
              <p:nvSpPr>
                <p:cNvPr id="27" name="Freeform 27"/>
                <p:cNvSpPr/>
                <p:nvPr/>
              </p:nvSpPr>
              <p:spPr>
                <a:xfrm>
                  <a:off x="3861642" y="8217464"/>
                  <a:ext cx="1393348" cy="11369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413" h="356115">
                      <a:moveTo>
                        <a:pt x="83345" y="0"/>
                      </a:moveTo>
                      <a:lnTo>
                        <a:pt x="353068" y="0"/>
                      </a:lnTo>
                      <a:cubicBezTo>
                        <a:pt x="375173" y="0"/>
                        <a:pt x="396372" y="8781"/>
                        <a:pt x="412002" y="24411"/>
                      </a:cubicBezTo>
                      <a:cubicBezTo>
                        <a:pt x="427632" y="40041"/>
                        <a:pt x="436413" y="61241"/>
                        <a:pt x="436413" y="83345"/>
                      </a:cubicBezTo>
                      <a:lnTo>
                        <a:pt x="436413" y="272769"/>
                      </a:lnTo>
                      <a:cubicBezTo>
                        <a:pt x="436413" y="318800"/>
                        <a:pt x="399098" y="356115"/>
                        <a:pt x="353068" y="356115"/>
                      </a:cubicBezTo>
                      <a:lnTo>
                        <a:pt x="83345" y="356115"/>
                      </a:lnTo>
                      <a:cubicBezTo>
                        <a:pt x="37315" y="356115"/>
                        <a:pt x="0" y="318800"/>
                        <a:pt x="0" y="272769"/>
                      </a:cubicBezTo>
                      <a:lnTo>
                        <a:pt x="0" y="83345"/>
                      </a:lnTo>
                      <a:cubicBezTo>
                        <a:pt x="0" y="37315"/>
                        <a:pt x="37315" y="0"/>
                        <a:pt x="83345" y="0"/>
                      </a:cubicBezTo>
                      <a:close/>
                    </a:path>
                  </a:pathLst>
                </a:custGeom>
                <a:solidFill>
                  <a:srgbClr val="00620C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E1531634-8F65-4304-A520-9C3C47D7B7E5}"/>
                    </a:ext>
                  </a:extLst>
                </p:cNvPr>
                <p:cNvGrpSpPr/>
                <p:nvPr/>
              </p:nvGrpSpPr>
              <p:grpSpPr>
                <a:xfrm>
                  <a:off x="3953273" y="8459499"/>
                  <a:ext cx="1210085" cy="652906"/>
                  <a:chOff x="3953273" y="8413364"/>
                  <a:chExt cx="1210085" cy="652906"/>
                </a:xfrm>
              </p:grpSpPr>
              <p:sp>
                <p:nvSpPr>
                  <p:cNvPr id="33" name="TextBox 33"/>
                  <p:cNvSpPr txBox="1"/>
                  <p:nvPr/>
                </p:nvSpPr>
                <p:spPr>
                  <a:xfrm>
                    <a:off x="3953273" y="8783500"/>
                    <a:ext cx="1210085" cy="282770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100"/>
                      </a:lnSpc>
                      <a:spcBef>
                        <a:spcPct val="0"/>
                      </a:spcBef>
                    </a:pPr>
                    <a:r>
                      <a:rPr lang="en-US" sz="1000" dirty="0">
                        <a:solidFill>
                          <a:srgbClr val="FFFFFF"/>
                        </a:solidFill>
                        <a:latin typeface="Poppins" panose="00000500000000000000" pitchFamily="2" charset="0"/>
                      </a:rPr>
                      <a:t> DEEP ROOT AERATION</a:t>
                    </a:r>
                  </a:p>
                </p:txBody>
              </p:sp>
              <p:sp>
                <p:nvSpPr>
                  <p:cNvPr id="38" name="TextBox 38"/>
                  <p:cNvSpPr txBox="1"/>
                  <p:nvPr/>
                </p:nvSpPr>
                <p:spPr>
                  <a:xfrm>
                    <a:off x="4313402" y="8413364"/>
                    <a:ext cx="489828" cy="308418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>
                    <a:defPPr>
                      <a:defRPr lang="en-US"/>
                    </a:defPPr>
                    <a:lvl1pPr lvl="0" indent="0" algn="ctr">
                      <a:lnSpc>
                        <a:spcPts val="2376"/>
                      </a:lnSpc>
                      <a:defRPr sz="2150" b="1">
                        <a:solidFill>
                          <a:srgbClr val="FFFFFF"/>
                        </a:solidFill>
                        <a:latin typeface="Poppins" panose="00000500000000000000" pitchFamily="2" charset="0"/>
                      </a:defRPr>
                    </a:lvl1pPr>
                  </a:lstStyle>
                  <a:p>
                    <a:r>
                      <a:rPr lang="en-US" dirty="0"/>
                      <a:t>03</a:t>
                    </a:r>
                  </a:p>
                </p:txBody>
              </p:sp>
            </p:grp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FC1BECAF-3EBF-C3A2-C8E4-1DD094F0ED06}"/>
                  </a:ext>
                </a:extLst>
              </p:cNvPr>
              <p:cNvGrpSpPr/>
              <p:nvPr/>
            </p:nvGrpSpPr>
            <p:grpSpPr>
              <a:xfrm>
                <a:off x="5410652" y="8217464"/>
                <a:ext cx="1393348" cy="1136976"/>
                <a:chOff x="5410652" y="8217464"/>
                <a:chExt cx="1393348" cy="1136976"/>
              </a:xfrm>
            </p:grpSpPr>
            <p:sp>
              <p:nvSpPr>
                <p:cNvPr id="30" name="Freeform 30"/>
                <p:cNvSpPr/>
                <p:nvPr/>
              </p:nvSpPr>
              <p:spPr>
                <a:xfrm>
                  <a:off x="5410652" y="8217464"/>
                  <a:ext cx="1393348" cy="11369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413" h="356115">
                      <a:moveTo>
                        <a:pt x="83345" y="0"/>
                      </a:moveTo>
                      <a:lnTo>
                        <a:pt x="353068" y="0"/>
                      </a:lnTo>
                      <a:cubicBezTo>
                        <a:pt x="375173" y="0"/>
                        <a:pt x="396372" y="8781"/>
                        <a:pt x="412002" y="24411"/>
                      </a:cubicBezTo>
                      <a:cubicBezTo>
                        <a:pt x="427632" y="40041"/>
                        <a:pt x="436413" y="61241"/>
                        <a:pt x="436413" y="83345"/>
                      </a:cubicBezTo>
                      <a:lnTo>
                        <a:pt x="436413" y="272769"/>
                      </a:lnTo>
                      <a:cubicBezTo>
                        <a:pt x="436413" y="318800"/>
                        <a:pt x="399098" y="356115"/>
                        <a:pt x="353068" y="356115"/>
                      </a:cubicBezTo>
                      <a:lnTo>
                        <a:pt x="83345" y="356115"/>
                      </a:lnTo>
                      <a:cubicBezTo>
                        <a:pt x="37315" y="356115"/>
                        <a:pt x="0" y="318800"/>
                        <a:pt x="0" y="272769"/>
                      </a:cubicBezTo>
                      <a:lnTo>
                        <a:pt x="0" y="83345"/>
                      </a:lnTo>
                      <a:cubicBezTo>
                        <a:pt x="0" y="37315"/>
                        <a:pt x="37315" y="0"/>
                        <a:pt x="83345" y="0"/>
                      </a:cubicBezTo>
                      <a:close/>
                    </a:path>
                  </a:pathLst>
                </a:custGeom>
                <a:solidFill>
                  <a:srgbClr val="00620C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60" name="Group 59">
                  <a:extLst>
                    <a:ext uri="{FF2B5EF4-FFF2-40B4-BE49-F238E27FC236}">
                      <a16:creationId xmlns:a16="http://schemas.microsoft.com/office/drawing/2014/main" id="{4948ECC8-01E3-585A-5F11-C9D8E8DBC099}"/>
                    </a:ext>
                  </a:extLst>
                </p:cNvPr>
                <p:cNvGrpSpPr/>
                <p:nvPr/>
              </p:nvGrpSpPr>
              <p:grpSpPr>
                <a:xfrm>
                  <a:off x="5500557" y="8459499"/>
                  <a:ext cx="1213539" cy="652906"/>
                  <a:chOff x="5500557" y="8413364"/>
                  <a:chExt cx="1213539" cy="652906"/>
                </a:xfrm>
              </p:grpSpPr>
              <p:sp>
                <p:nvSpPr>
                  <p:cNvPr id="34" name="TextBox 34"/>
                  <p:cNvSpPr txBox="1"/>
                  <p:nvPr/>
                </p:nvSpPr>
                <p:spPr>
                  <a:xfrm>
                    <a:off x="5500557" y="8783500"/>
                    <a:ext cx="1213539" cy="282770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100"/>
                      </a:lnSpc>
                      <a:spcBef>
                        <a:spcPct val="0"/>
                      </a:spcBef>
                    </a:pPr>
                    <a:r>
                      <a:rPr lang="en-US" sz="1000" dirty="0">
                        <a:solidFill>
                          <a:srgbClr val="FFFFFF"/>
                        </a:solidFill>
                        <a:latin typeface="Poppins" panose="00000500000000000000" pitchFamily="2" charset="0"/>
                      </a:rPr>
                      <a:t>LAWN INSECT EXTERMINATION</a:t>
                    </a:r>
                  </a:p>
                </p:txBody>
              </p:sp>
              <p:sp>
                <p:nvSpPr>
                  <p:cNvPr id="39" name="TextBox 39"/>
                  <p:cNvSpPr txBox="1"/>
                  <p:nvPr/>
                </p:nvSpPr>
                <p:spPr>
                  <a:xfrm>
                    <a:off x="5862412" y="8413364"/>
                    <a:ext cx="489828" cy="308418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>
                    <a:defPPr>
                      <a:defRPr lang="en-US"/>
                    </a:defPPr>
                    <a:lvl1pPr lvl="0" indent="0" algn="ctr">
                      <a:lnSpc>
                        <a:spcPts val="2376"/>
                      </a:lnSpc>
                      <a:defRPr sz="2150" b="1">
                        <a:solidFill>
                          <a:srgbClr val="FFFFFF"/>
                        </a:solidFill>
                        <a:latin typeface="Poppins" panose="00000500000000000000" pitchFamily="2" charset="0"/>
                      </a:defRPr>
                    </a:lvl1pPr>
                  </a:lstStyle>
                  <a:p>
                    <a:r>
                      <a:rPr lang="en-US" dirty="0"/>
                      <a:t>04</a:t>
                    </a:r>
                  </a:p>
                </p:txBody>
              </p:sp>
            </p:grpSp>
          </p:grp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F7478915-930E-D47A-F345-DE093B240F37}"/>
                </a:ext>
              </a:extLst>
            </p:cNvPr>
            <p:cNvGrpSpPr/>
            <p:nvPr/>
          </p:nvGrpSpPr>
          <p:grpSpPr>
            <a:xfrm>
              <a:off x="762086" y="7102259"/>
              <a:ext cx="6029260" cy="738505"/>
              <a:chOff x="766017" y="7102259"/>
              <a:chExt cx="6029260" cy="738505"/>
            </a:xfrm>
          </p:grpSpPr>
          <p:sp>
            <p:nvSpPr>
              <p:cNvPr id="15" name="AutoShape 15"/>
              <p:cNvSpPr/>
              <p:nvPr/>
            </p:nvSpPr>
            <p:spPr>
              <a:xfrm>
                <a:off x="766017" y="7840764"/>
                <a:ext cx="998443" cy="0"/>
              </a:xfrm>
              <a:prstGeom prst="line">
                <a:avLst/>
              </a:prstGeom>
              <a:ln w="28575" cap="rnd">
                <a:solidFill>
                  <a:srgbClr val="FF6C22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2823597" y="7102259"/>
                <a:ext cx="3971680" cy="73850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430"/>
                  </a:lnSpc>
                </a:pPr>
                <a:r>
                  <a:rPr lang="en-US" sz="1100" dirty="0">
                    <a:solidFill>
                      <a:srgbClr val="000000"/>
                    </a:solidFill>
                    <a:latin typeface="Poppins" panose="00000500000000000000" pitchFamily="2" charset="0"/>
                  </a:rPr>
                  <a:t>Transform your lawn into a lush paradise with our </a:t>
                </a:r>
              </a:p>
              <a:p>
                <a:pPr marL="0" lvl="0" indent="0">
                  <a:lnSpc>
                    <a:spcPts val="1430"/>
                  </a:lnSpc>
                </a:pPr>
                <a:r>
                  <a:rPr lang="en-US" sz="1100" dirty="0">
                    <a:solidFill>
                      <a:srgbClr val="000000"/>
                    </a:solidFill>
                    <a:latin typeface="Poppins" panose="00000500000000000000" pitchFamily="2" charset="0"/>
                  </a:rPr>
                  <a:t>expert lawn care services. We offer precise mowing, weed control, and fertilization for a vibrant, healthy lawn. Elevate your outdoor space with our professional touch.</a:t>
                </a:r>
                <a:r>
                  <a:rPr lang="en-US" sz="1100" dirty="0">
                    <a:solidFill>
                      <a:srgbClr val="206D17"/>
                    </a:solidFill>
                    <a:latin typeface="Poppins" panose="00000500000000000000" pitchFamily="2" charset="0"/>
                  </a:rPr>
                  <a:t> </a:t>
                </a:r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766017" y="7102259"/>
                <a:ext cx="1848959" cy="45847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1759"/>
                  </a:lnSpc>
                </a:pPr>
                <a:r>
                  <a:rPr lang="en-US" sz="1599" b="1" dirty="0">
                    <a:solidFill>
                      <a:srgbClr val="206D17"/>
                    </a:solidFill>
                    <a:latin typeface="Poppins" panose="00000500000000000000" pitchFamily="2" charset="0"/>
                  </a:rPr>
                  <a:t>OUR AWESOME SERVICES</a:t>
                </a:r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65CAD48-DAE4-F081-8C0C-EE3120ADAC6D}"/>
                </a:ext>
              </a:extLst>
            </p:cNvPr>
            <p:cNvGrpSpPr/>
            <p:nvPr/>
          </p:nvGrpSpPr>
          <p:grpSpPr>
            <a:xfrm>
              <a:off x="752864" y="851250"/>
              <a:ext cx="6051136" cy="5900892"/>
              <a:chOff x="752864" y="851250"/>
              <a:chExt cx="6051136" cy="5900892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D3CCBAAB-7149-C306-CDB6-129BBD6DBBA0}"/>
                  </a:ext>
                </a:extLst>
              </p:cNvPr>
              <p:cNvGrpSpPr/>
              <p:nvPr/>
            </p:nvGrpSpPr>
            <p:grpSpPr>
              <a:xfrm>
                <a:off x="752864" y="2301195"/>
                <a:ext cx="6050772" cy="4450947"/>
                <a:chOff x="754614" y="2301195"/>
                <a:chExt cx="6050772" cy="4450947"/>
              </a:xfrm>
            </p:grpSpPr>
            <p:sp>
              <p:nvSpPr>
                <p:cNvPr id="3" name="Freeform 3"/>
                <p:cNvSpPr/>
                <p:nvPr/>
              </p:nvSpPr>
              <p:spPr>
                <a:xfrm>
                  <a:off x="754614" y="5667267"/>
                  <a:ext cx="6050772" cy="10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6998" h="368810">
                      <a:moveTo>
                        <a:pt x="1028499" y="0"/>
                      </a:moveTo>
                      <a:cubicBezTo>
                        <a:pt x="460475" y="0"/>
                        <a:pt x="0" y="82561"/>
                        <a:pt x="0" y="184405"/>
                      </a:cubicBezTo>
                      <a:cubicBezTo>
                        <a:pt x="0" y="286249"/>
                        <a:pt x="460475" y="368810"/>
                        <a:pt x="1028499" y="368810"/>
                      </a:cubicBezTo>
                      <a:cubicBezTo>
                        <a:pt x="1596523" y="368810"/>
                        <a:pt x="2056998" y="286249"/>
                        <a:pt x="2056998" y="184405"/>
                      </a:cubicBezTo>
                      <a:cubicBezTo>
                        <a:pt x="2056998" y="82561"/>
                        <a:pt x="1596523" y="0"/>
                        <a:pt x="1028499" y="0"/>
                      </a:cubicBezTo>
                      <a:close/>
                    </a:path>
                  </a:pathLst>
                </a:custGeom>
                <a:solidFill>
                  <a:srgbClr val="FFFBCE"/>
                </a:solidFill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8D332C0E-CC7A-AA17-9A10-C67E93A5D399}"/>
                    </a:ext>
                  </a:extLst>
                </p:cNvPr>
                <p:cNvGrpSpPr/>
                <p:nvPr/>
              </p:nvGrpSpPr>
              <p:grpSpPr>
                <a:xfrm>
                  <a:off x="1199439" y="2301195"/>
                  <a:ext cx="5161122" cy="4359007"/>
                  <a:chOff x="1151989" y="2301195"/>
                  <a:chExt cx="5161122" cy="4359007"/>
                </a:xfrm>
              </p:grpSpPr>
              <p:sp>
                <p:nvSpPr>
                  <p:cNvPr id="9" name="Freeform 9"/>
                  <p:cNvSpPr/>
                  <p:nvPr/>
                </p:nvSpPr>
                <p:spPr>
                  <a:xfrm>
                    <a:off x="1954104" y="2301195"/>
                    <a:ext cx="4359007" cy="43590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59007" h="4359007">
                        <a:moveTo>
                          <a:pt x="0" y="0"/>
                        </a:moveTo>
                        <a:lnTo>
                          <a:pt x="4359007" y="0"/>
                        </a:lnTo>
                        <a:lnTo>
                          <a:pt x="4359007" y="4359007"/>
                        </a:lnTo>
                        <a:lnTo>
                          <a:pt x="0" y="435900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6">
                      <a:extLst>
                        <a:ext uri="{96DAC541-7B7A-43D3-8B79-37D633B846F1}">
                          <asvg:svgBlip xmlns:asvg="http://schemas.microsoft.com/office/drawing/2016/SVG/main" r:embed="rId7"/>
                        </a:ext>
                      </a:extLst>
                    </a:blip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3" name="Freeform 43"/>
                  <p:cNvSpPr/>
                  <p:nvPr/>
                </p:nvSpPr>
                <p:spPr>
                  <a:xfrm>
                    <a:off x="1151989" y="4612077"/>
                    <a:ext cx="1848635" cy="17545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48635" h="1754523">
                        <a:moveTo>
                          <a:pt x="0" y="0"/>
                        </a:moveTo>
                        <a:lnTo>
                          <a:pt x="1848635" y="0"/>
                        </a:lnTo>
                        <a:lnTo>
                          <a:pt x="1848635" y="1754523"/>
                        </a:lnTo>
                        <a:lnTo>
                          <a:pt x="0" y="175452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8">
                      <a:extLst>
                        <a:ext uri="{96DAC541-7B7A-43D3-8B79-37D633B846F1}">
                          <asvg:svgBlip xmlns:asvg="http://schemas.microsoft.com/office/drawing/2016/SVG/main" r:embed="rId9"/>
                        </a:ext>
                      </a:extLst>
                    </a:blip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</p:grpSp>
          <p:sp>
            <p:nvSpPr>
              <p:cNvPr id="5" name="TextBox 5"/>
              <p:cNvSpPr txBox="1"/>
              <p:nvPr/>
            </p:nvSpPr>
            <p:spPr>
              <a:xfrm>
                <a:off x="766017" y="851250"/>
                <a:ext cx="4805800" cy="125282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4578"/>
                  </a:lnSpc>
                </a:pPr>
                <a:r>
                  <a:rPr lang="en-US" sz="5100" b="1" spc="-330" dirty="0">
                    <a:solidFill>
                      <a:srgbClr val="206D17"/>
                    </a:solidFill>
                    <a:latin typeface="Poppins" panose="00000500000000000000" pitchFamily="2" charset="0"/>
                  </a:rPr>
                  <a:t>LAWN CARE </a:t>
                </a:r>
              </a:p>
              <a:p>
                <a:pPr marL="0" lvl="0" indent="0">
                  <a:lnSpc>
                    <a:spcPts val="4578"/>
                  </a:lnSpc>
                  <a:spcBef>
                    <a:spcPct val="0"/>
                  </a:spcBef>
                </a:pPr>
                <a:r>
                  <a:rPr lang="en-US" sz="5100" b="1" spc="-330" dirty="0">
                    <a:solidFill>
                      <a:srgbClr val="206D17"/>
                    </a:solidFill>
                    <a:latin typeface="Poppins" panose="00000500000000000000" pitchFamily="2" charset="0"/>
                  </a:rPr>
                  <a:t>ADVERTISING</a:t>
                </a:r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1B561D72-94DF-34B3-E5F4-7F77AF117B22}"/>
                  </a:ext>
                </a:extLst>
              </p:cNvPr>
              <p:cNvGrpSpPr/>
              <p:nvPr/>
            </p:nvGrpSpPr>
            <p:grpSpPr>
              <a:xfrm>
                <a:off x="860358" y="2639393"/>
                <a:ext cx="1802068" cy="1802068"/>
                <a:chOff x="860358" y="2639393"/>
                <a:chExt cx="1802068" cy="1802068"/>
              </a:xfrm>
            </p:grpSpPr>
            <p:sp>
              <p:nvSpPr>
                <p:cNvPr id="11" name="Freeform 11"/>
                <p:cNvSpPr/>
                <p:nvPr/>
              </p:nvSpPr>
              <p:spPr>
                <a:xfrm rot="19707853">
                  <a:off x="860358" y="2639393"/>
                  <a:ext cx="1802068" cy="1802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2758" h="2402758">
                      <a:moveTo>
                        <a:pt x="0" y="0"/>
                      </a:moveTo>
                      <a:lnTo>
                        <a:pt x="2402758" y="0"/>
                      </a:lnTo>
                      <a:lnTo>
                        <a:pt x="2402758" y="2402758"/>
                      </a:lnTo>
                      <a:lnTo>
                        <a:pt x="0" y="240275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10">
                    <a:extLst>
                      <a:ext uri="{96DAC541-7B7A-43D3-8B79-37D633B846F1}">
                        <asvg:svgBlip xmlns:asvg="http://schemas.microsoft.com/office/drawing/2016/SVG/main" r:embed="rId11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F32494F9-0375-B2E5-E80A-194767583C9F}"/>
                    </a:ext>
                  </a:extLst>
                </p:cNvPr>
                <p:cNvGrpSpPr/>
                <p:nvPr/>
              </p:nvGrpSpPr>
              <p:grpSpPr>
                <a:xfrm>
                  <a:off x="1153070" y="3053462"/>
                  <a:ext cx="1216644" cy="973930"/>
                  <a:chOff x="1133796" y="3037815"/>
                  <a:chExt cx="1216644" cy="973930"/>
                </a:xfrm>
              </p:grpSpPr>
              <p:sp>
                <p:nvSpPr>
                  <p:cNvPr id="12" name="TextBox 12"/>
                  <p:cNvSpPr txBox="1"/>
                  <p:nvPr/>
                </p:nvSpPr>
                <p:spPr>
                  <a:xfrm rot="20496542">
                    <a:off x="1204365" y="3037815"/>
                    <a:ext cx="858769" cy="237691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901"/>
                      </a:lnSpc>
                      <a:spcBef>
                        <a:spcPct val="0"/>
                      </a:spcBef>
                    </a:pPr>
                    <a:r>
                      <a:rPr lang="en-US" sz="1350" dirty="0">
                        <a:solidFill>
                          <a:srgbClr val="FFFFFF"/>
                        </a:solidFill>
                        <a:latin typeface="Poppins" panose="00000500000000000000" pitchFamily="2" charset="0"/>
                      </a:rPr>
                      <a:t>UP TO</a:t>
                    </a:r>
                  </a:p>
                </p:txBody>
              </p:sp>
              <p:sp>
                <p:nvSpPr>
                  <p:cNvPr id="13" name="TextBox 13"/>
                  <p:cNvSpPr txBox="1"/>
                  <p:nvPr/>
                </p:nvSpPr>
                <p:spPr>
                  <a:xfrm rot="20496542">
                    <a:off x="1133796" y="3154199"/>
                    <a:ext cx="1216644" cy="657147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5351"/>
                      </a:lnSpc>
                      <a:spcBef>
                        <a:spcPct val="0"/>
                      </a:spcBef>
                    </a:pPr>
                    <a:r>
                      <a:rPr lang="en-US" sz="3800" b="1" dirty="0">
                        <a:solidFill>
                          <a:srgbClr val="FFFFFF"/>
                        </a:solidFill>
                        <a:latin typeface="Poppins" panose="00000500000000000000" pitchFamily="2" charset="0"/>
                      </a:rPr>
                      <a:t>30%</a:t>
                    </a:r>
                  </a:p>
                </p:txBody>
              </p:sp>
              <p:sp>
                <p:nvSpPr>
                  <p:cNvPr id="14" name="TextBox 14"/>
                  <p:cNvSpPr txBox="1"/>
                  <p:nvPr/>
                </p:nvSpPr>
                <p:spPr>
                  <a:xfrm rot="20496542">
                    <a:off x="1546681" y="3673434"/>
                    <a:ext cx="630234" cy="338311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2808"/>
                      </a:lnSpc>
                      <a:spcBef>
                        <a:spcPct val="0"/>
                      </a:spcBef>
                    </a:pPr>
                    <a:r>
                      <a:rPr lang="en-US" sz="2000" b="1" dirty="0">
                        <a:solidFill>
                          <a:srgbClr val="FFFFFF"/>
                        </a:solidFill>
                        <a:latin typeface="Poppins" panose="00000500000000000000" pitchFamily="2" charset="0"/>
                      </a:rPr>
                      <a:t>OFF</a:t>
                    </a:r>
                  </a:p>
                </p:txBody>
              </p:sp>
            </p:grp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E92CFA77-81BF-B31C-DB06-FFB55AD4425A}"/>
                  </a:ext>
                </a:extLst>
              </p:cNvPr>
              <p:cNvGrpSpPr/>
              <p:nvPr/>
            </p:nvGrpSpPr>
            <p:grpSpPr>
              <a:xfrm>
                <a:off x="3263706" y="2799776"/>
                <a:ext cx="3540294" cy="745753"/>
                <a:chOff x="3263706" y="2799776"/>
                <a:chExt cx="3540294" cy="745753"/>
              </a:xfrm>
            </p:grpSpPr>
            <p:sp>
              <p:nvSpPr>
                <p:cNvPr id="45" name="AutoShape 45"/>
                <p:cNvSpPr/>
                <p:nvPr/>
              </p:nvSpPr>
              <p:spPr>
                <a:xfrm>
                  <a:off x="5677408" y="3060700"/>
                  <a:ext cx="1126592" cy="0"/>
                </a:xfrm>
                <a:prstGeom prst="line">
                  <a:avLst/>
                </a:prstGeom>
                <a:ln w="38100" cap="rnd">
                  <a:solidFill>
                    <a:srgbClr val="FF6C22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6" name="TextBox 46"/>
                <p:cNvSpPr txBox="1"/>
                <p:nvPr/>
              </p:nvSpPr>
              <p:spPr>
                <a:xfrm>
                  <a:off x="4545273" y="3215374"/>
                  <a:ext cx="2258727" cy="33015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r">
                    <a:lnSpc>
                      <a:spcPts val="2499"/>
                    </a:lnSpc>
                  </a:pPr>
                  <a:r>
                    <a:rPr lang="en-US" sz="2499" dirty="0">
                      <a:solidFill>
                        <a:srgbClr val="FF6C22"/>
                      </a:solidFill>
                      <a:latin typeface="Poppins Black" panose="00000A00000000000000" pitchFamily="2" charset="0"/>
                      <a:cs typeface="Poppins Black" panose="00000A00000000000000" pitchFamily="2" charset="0"/>
                    </a:rPr>
                    <a:t>+123-456-789</a:t>
                  </a:r>
                </a:p>
              </p:txBody>
            </p:sp>
            <p:sp>
              <p:nvSpPr>
                <p:cNvPr id="47" name="TextBox 47"/>
                <p:cNvSpPr txBox="1"/>
                <p:nvPr/>
              </p:nvSpPr>
              <p:spPr>
                <a:xfrm>
                  <a:off x="3263706" y="2799776"/>
                  <a:ext cx="3540294" cy="16671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r">
                    <a:lnSpc>
                      <a:spcPts val="1320"/>
                    </a:lnSpc>
                    <a:spcBef>
                      <a:spcPct val="0"/>
                    </a:spcBef>
                  </a:pPr>
                  <a:r>
                    <a:rPr lang="en-US" sz="1100" u="none" strike="noStrike" dirty="0">
                      <a:solidFill>
                        <a:srgbClr val="206D17"/>
                      </a:solidFill>
                      <a:latin typeface="Poppins" panose="00000500000000000000" pitchFamily="2" charset="0"/>
                    </a:rPr>
                    <a:t>BOOKING NOW</a:t>
                  </a:r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992399D5-68E2-DF80-F7DD-718F92E4C75E}"/>
                  </a:ext>
                </a:extLst>
              </p:cNvPr>
              <p:cNvGrpSpPr/>
              <p:nvPr/>
            </p:nvGrpSpPr>
            <p:grpSpPr>
              <a:xfrm>
                <a:off x="5395952" y="851250"/>
                <a:ext cx="1408048" cy="914656"/>
                <a:chOff x="5395952" y="996416"/>
                <a:chExt cx="1408048" cy="914656"/>
              </a:xfrm>
            </p:grpSpPr>
            <p:sp>
              <p:nvSpPr>
                <p:cNvPr id="7" name="TextBox 7"/>
                <p:cNvSpPr txBox="1"/>
                <p:nvPr/>
              </p:nvSpPr>
              <p:spPr>
                <a:xfrm>
                  <a:off x="5395952" y="1487996"/>
                  <a:ext cx="1408048" cy="23083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r">
                    <a:lnSpc>
                      <a:spcPts val="1800"/>
                    </a:lnSpc>
                    <a:spcBef>
                      <a:spcPct val="0"/>
                    </a:spcBef>
                  </a:pPr>
                  <a:r>
                    <a:rPr lang="en-US" sz="1500" b="1" dirty="0">
                      <a:solidFill>
                        <a:srgbClr val="206D17"/>
                      </a:solidFill>
                      <a:latin typeface="Poppins" panose="00000500000000000000" pitchFamily="2" charset="0"/>
                    </a:rPr>
                    <a:t>Grass Masters </a:t>
                  </a:r>
                </a:p>
              </p:txBody>
            </p:sp>
            <p:sp>
              <p:nvSpPr>
                <p:cNvPr id="8" name="TextBox 8"/>
                <p:cNvSpPr txBox="1"/>
                <p:nvPr/>
              </p:nvSpPr>
              <p:spPr>
                <a:xfrm>
                  <a:off x="5395952" y="1744360"/>
                  <a:ext cx="1408048" cy="16671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r">
                    <a:lnSpc>
                      <a:spcPts val="1320"/>
                    </a:lnSpc>
                    <a:spcBef>
                      <a:spcPct val="0"/>
                    </a:spcBef>
                  </a:pPr>
                  <a:r>
                    <a:rPr lang="en-US" sz="1100" dirty="0">
                      <a:solidFill>
                        <a:srgbClr val="206D17"/>
                      </a:solidFill>
                      <a:latin typeface="Poppins" panose="00000500000000000000" pitchFamily="2" charset="0"/>
                    </a:rPr>
                    <a:t>Lawn Care Service</a:t>
                  </a:r>
                </a:p>
              </p:txBody>
            </p:sp>
            <p:sp>
              <p:nvSpPr>
                <p:cNvPr id="48" name="Freeform 48"/>
                <p:cNvSpPr/>
                <p:nvPr/>
              </p:nvSpPr>
              <p:spPr>
                <a:xfrm>
                  <a:off x="6443871" y="996416"/>
                  <a:ext cx="360129" cy="466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129" h="466049">
                      <a:moveTo>
                        <a:pt x="0" y="0"/>
                      </a:moveTo>
                      <a:lnTo>
                        <a:pt x="360129" y="0"/>
                      </a:lnTo>
                      <a:lnTo>
                        <a:pt x="360129" y="466049"/>
                      </a:lnTo>
                      <a:lnTo>
                        <a:pt x="0" y="46604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12">
                    <a:extLst>
                      <a:ext uri="{96DAC541-7B7A-43D3-8B79-37D633B846F1}">
                        <asvg:svgBlip xmlns:asvg="http://schemas.microsoft.com/office/drawing/2016/SVG/main" r:embed="rId13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42" name="TemplateLAB"/>
            <p:cNvSpPr/>
            <p:nvPr/>
          </p:nvSpPr>
          <p:spPr>
            <a:xfrm rot="5400000">
              <a:off x="6719923" y="8725326"/>
              <a:ext cx="732059" cy="120790"/>
            </a:xfrm>
            <a:custGeom>
              <a:avLst/>
              <a:gdLst/>
              <a:ahLst/>
              <a:cxnLst/>
              <a:rect l="l" t="t" r="r" b="b"/>
              <a:pathLst>
                <a:path w="732059" h="120790">
                  <a:moveTo>
                    <a:pt x="0" y="0"/>
                  </a:moveTo>
                  <a:lnTo>
                    <a:pt x="732059" y="0"/>
                  </a:lnTo>
                  <a:lnTo>
                    <a:pt x="732059" y="120790"/>
                  </a:lnTo>
                  <a:lnTo>
                    <a:pt x="0" y="1207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86</Words>
  <Application>Microsoft Office PowerPoint</Application>
  <PresentationFormat>Custom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Poppins Black</vt:lpstr>
      <vt:lpstr>Calibri</vt:lpstr>
      <vt:lpstr>Arial</vt:lpstr>
      <vt:lpstr>Poppins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of Landscaping flyer</dc:title>
  <dc:creator>Hoang Anh</dc:creator>
  <cp:lastModifiedBy>Hoang Anh</cp:lastModifiedBy>
  <cp:revision>8</cp:revision>
  <dcterms:created xsi:type="dcterms:W3CDTF">2006-08-16T00:00:00Z</dcterms:created>
  <dcterms:modified xsi:type="dcterms:W3CDTF">2023-12-01T11:22:55Z</dcterms:modified>
  <dc:identifier>DAF1uMsbtvc</dc:identifier>
</cp:coreProperties>
</file>