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7" r:id="rId2"/>
  </p:sldIdLst>
  <p:sldSz cx="7556500" cy="10693400"/>
  <p:notesSz cx="6858000" cy="9144000"/>
  <p:embeddedFontLst>
    <p:embeddedFont>
      <p:font typeface="Cabin" pitchFamily="2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ntserrat" pitchFamily="2" charset="0"/>
      <p:regular r:id="rId12"/>
      <p:bold r:id="rId13"/>
      <p:italic r:id="rId14"/>
      <p:boldItalic r:id="rId15"/>
    </p:embeddedFont>
    <p:embeddedFont>
      <p:font typeface="Montserrat Black" pitchFamily="2" charset="0"/>
      <p:bold r:id="rId16"/>
      <p:boldItalic r:id="rId17"/>
    </p:embeddedFont>
    <p:embeddedFont>
      <p:font typeface="Montserrat SemiBold" pitchFamily="2" charset="0"/>
      <p:bold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750" y="9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viewProps" Target="view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A648B-C08E-4B33-967C-D616C775D0CC}" type="datetimeFigureOut">
              <a:rPr lang="en-US" smtClean="0"/>
              <a:t>12/1/2023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F94B5-C966-4D9C-802C-3BB0C774D9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7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CF94B5-C966-4D9C-802C-3BB0C774D93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31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sv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sv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">
            <a:extLst>
              <a:ext uri="{FF2B5EF4-FFF2-40B4-BE49-F238E27FC236}">
                <a16:creationId xmlns:a16="http://schemas.microsoft.com/office/drawing/2014/main" id="{37956168-3428-A789-4E3A-05732C243DAD}"/>
              </a:ext>
            </a:extLst>
          </p:cNvPr>
          <p:cNvGrpSpPr/>
          <p:nvPr/>
        </p:nvGrpSpPr>
        <p:grpSpPr>
          <a:xfrm>
            <a:off x="-17776" y="4698"/>
            <a:ext cx="7602007" cy="10687302"/>
            <a:chOff x="-17776" y="4698"/>
            <a:chExt cx="7602007" cy="10687302"/>
          </a:xfrm>
        </p:grpSpPr>
        <p:sp>
          <p:nvSpPr>
            <p:cNvPr id="10" name="Freeform 10"/>
            <p:cNvSpPr/>
            <p:nvPr/>
          </p:nvSpPr>
          <p:spPr>
            <a:xfrm>
              <a:off x="0" y="10297950"/>
              <a:ext cx="7560000" cy="394050"/>
            </a:xfrm>
            <a:custGeom>
              <a:avLst/>
              <a:gdLst/>
              <a:ahLst/>
              <a:cxnLst/>
              <a:rect l="l" t="t" r="r" b="b"/>
              <a:pathLst>
                <a:path w="2709333" h="141219">
                  <a:moveTo>
                    <a:pt x="0" y="0"/>
                  </a:moveTo>
                  <a:lnTo>
                    <a:pt x="2709333" y="0"/>
                  </a:lnTo>
                  <a:lnTo>
                    <a:pt x="2709333" y="141219"/>
                  </a:lnTo>
                  <a:lnTo>
                    <a:pt x="0" y="14121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EFCC592C-7B80-5835-6D57-A580061FB695}"/>
                </a:ext>
              </a:extLst>
            </p:cNvPr>
            <p:cNvGrpSpPr/>
            <p:nvPr/>
          </p:nvGrpSpPr>
          <p:grpSpPr>
            <a:xfrm>
              <a:off x="0" y="8213226"/>
              <a:ext cx="6804001" cy="1585485"/>
              <a:chOff x="0" y="8213226"/>
              <a:chExt cx="6804001" cy="158548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1A3F88B9-0533-AC73-285B-3EA238B491A0}"/>
                  </a:ext>
                </a:extLst>
              </p:cNvPr>
              <p:cNvSpPr/>
              <p:nvPr/>
            </p:nvSpPr>
            <p:spPr>
              <a:xfrm>
                <a:off x="0" y="8213226"/>
                <a:ext cx="3414234" cy="607771"/>
              </a:xfrm>
              <a:custGeom>
                <a:avLst/>
                <a:gdLst>
                  <a:gd name="connsiteX0" fmla="*/ 0 w 3414234"/>
                  <a:gd name="connsiteY0" fmla="*/ 0 h 607771"/>
                  <a:gd name="connsiteX1" fmla="*/ 3110348 w 3414234"/>
                  <a:gd name="connsiteY1" fmla="*/ 0 h 607771"/>
                  <a:gd name="connsiteX2" fmla="*/ 3414234 w 3414234"/>
                  <a:gd name="connsiteY2" fmla="*/ 303886 h 607771"/>
                  <a:gd name="connsiteX3" fmla="*/ 3110348 w 3414234"/>
                  <a:gd name="connsiteY3" fmla="*/ 607771 h 607771"/>
                  <a:gd name="connsiteX4" fmla="*/ 0 w 3414234"/>
                  <a:gd name="connsiteY4" fmla="*/ 607771 h 60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4234" h="607771">
                    <a:moveTo>
                      <a:pt x="0" y="0"/>
                    </a:moveTo>
                    <a:lnTo>
                      <a:pt x="3110348" y="0"/>
                    </a:lnTo>
                    <a:cubicBezTo>
                      <a:pt x="3278180" y="0"/>
                      <a:pt x="3414234" y="136055"/>
                      <a:pt x="3414234" y="303886"/>
                    </a:cubicBezTo>
                    <a:cubicBezTo>
                      <a:pt x="3414234" y="471716"/>
                      <a:pt x="3278180" y="607771"/>
                      <a:pt x="3110348" y="607771"/>
                    </a:cubicBezTo>
                    <a:lnTo>
                      <a:pt x="0" y="607771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56000" y="8302781"/>
                <a:ext cx="2206274" cy="42866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518"/>
                  </a:lnSpc>
                  <a:spcBef>
                    <a:spcPct val="0"/>
                  </a:spcBef>
                </a:pPr>
                <a:r>
                  <a:rPr lang="en-US" sz="2500" b="1" dirty="0">
                    <a:solidFill>
                      <a:srgbClr val="008037"/>
                    </a:solidFill>
                    <a:latin typeface="Montserrat" pitchFamily="2" charset="0"/>
                  </a:rPr>
                  <a:t>BOOK NOW</a:t>
                </a: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A58A1E1-FC0D-8332-96B7-FB8255FC73B9}"/>
                  </a:ext>
                </a:extLst>
              </p:cNvPr>
              <p:cNvGrpSpPr/>
              <p:nvPr/>
            </p:nvGrpSpPr>
            <p:grpSpPr>
              <a:xfrm>
                <a:off x="756000" y="9228111"/>
                <a:ext cx="2995403" cy="570600"/>
                <a:chOff x="756000" y="9228111"/>
                <a:chExt cx="2995403" cy="570600"/>
              </a:xfrm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FE74215B-FB1A-6F3E-E0CC-370F77A0723E}"/>
                    </a:ext>
                  </a:extLst>
                </p:cNvPr>
                <p:cNvGrpSpPr/>
                <p:nvPr/>
              </p:nvGrpSpPr>
              <p:grpSpPr>
                <a:xfrm>
                  <a:off x="1466449" y="9258284"/>
                  <a:ext cx="2284954" cy="510252"/>
                  <a:chOff x="1466449" y="9253149"/>
                  <a:chExt cx="2284954" cy="510252"/>
                </a:xfrm>
              </p:grpSpPr>
              <p:sp>
                <p:nvSpPr>
                  <p:cNvPr id="19" name="TextBox 19"/>
                  <p:cNvSpPr txBox="1"/>
                  <p:nvPr/>
                </p:nvSpPr>
                <p:spPr>
                  <a:xfrm>
                    <a:off x="1466449" y="9441456"/>
                    <a:ext cx="2284954" cy="32194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640"/>
                      </a:lnSpc>
                    </a:pPr>
                    <a:r>
                      <a:rPr lang="en-US" sz="2000" b="1" dirty="0">
                        <a:solidFill>
                          <a:srgbClr val="FAD02C"/>
                        </a:solidFill>
                        <a:latin typeface="Montserrat" pitchFamily="2" charset="0"/>
                      </a:rPr>
                      <a:t>123-456-7890</a:t>
                    </a: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1466449" y="9253149"/>
                    <a:ext cx="1227014" cy="191225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584"/>
                      </a:lnSpc>
                    </a:pPr>
                    <a:r>
                      <a:rPr lang="en-US" sz="1200" dirty="0">
                        <a:solidFill>
                          <a:srgbClr val="FFFFFF"/>
                        </a:solidFill>
                        <a:latin typeface="Montserrat"/>
                      </a:rPr>
                      <a:t>Contact Us</a:t>
                    </a:r>
                  </a:p>
                </p:txBody>
              </p:sp>
            </p:grpSp>
            <p:sp>
              <p:nvSpPr>
                <p:cNvPr id="43" name="Freeform 43"/>
                <p:cNvSpPr/>
                <p:nvPr/>
              </p:nvSpPr>
              <p:spPr>
                <a:xfrm>
                  <a:off x="756000" y="9228111"/>
                  <a:ext cx="570600" cy="57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600" h="570600">
                      <a:moveTo>
                        <a:pt x="0" y="0"/>
                      </a:moveTo>
                      <a:lnTo>
                        <a:pt x="570600" y="0"/>
                      </a:lnTo>
                      <a:lnTo>
                        <a:pt x="570600" y="570600"/>
                      </a:lnTo>
                      <a:lnTo>
                        <a:pt x="0" y="570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EAC2F83-3C04-3704-F928-E0C57056C7F0}"/>
                  </a:ext>
                </a:extLst>
              </p:cNvPr>
              <p:cNvGrpSpPr/>
              <p:nvPr/>
            </p:nvGrpSpPr>
            <p:grpSpPr>
              <a:xfrm>
                <a:off x="4433214" y="9156700"/>
                <a:ext cx="2370787" cy="584023"/>
                <a:chOff x="4433214" y="9113948"/>
                <a:chExt cx="2370787" cy="584023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CC46F884-2644-020E-0E71-7D0BE029C211}"/>
                    </a:ext>
                  </a:extLst>
                </p:cNvPr>
                <p:cNvGrpSpPr/>
                <p:nvPr/>
              </p:nvGrpSpPr>
              <p:grpSpPr>
                <a:xfrm>
                  <a:off x="4433214" y="9348471"/>
                  <a:ext cx="2370786" cy="349500"/>
                  <a:chOff x="4433214" y="9348471"/>
                  <a:chExt cx="2370786" cy="349500"/>
                </a:xfrm>
              </p:grpSpPr>
              <p:sp>
                <p:nvSpPr>
                  <p:cNvPr id="21" name="TextBox 21"/>
                  <p:cNvSpPr txBox="1"/>
                  <p:nvPr/>
                </p:nvSpPr>
                <p:spPr>
                  <a:xfrm>
                    <a:off x="4433214" y="9496441"/>
                    <a:ext cx="2370786" cy="2015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679"/>
                      </a:lnSpc>
                      <a:spcBef>
                        <a:spcPct val="0"/>
                      </a:spcBef>
                    </a:pPr>
                    <a:r>
                      <a:rPr lang="en-US" sz="1200" b="1" dirty="0">
                        <a:solidFill>
                          <a:srgbClr val="FFFFFF"/>
                        </a:solidFill>
                        <a:latin typeface="Montserrat" pitchFamily="2" charset="0"/>
                      </a:rPr>
                      <a:t>www.templateLAB.com</a:t>
                    </a:r>
                  </a:p>
                </p:txBody>
              </p: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5343607" y="9348471"/>
                    <a:ext cx="1460393" cy="164988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r">
                      <a:lnSpc>
                        <a:spcPts val="1399"/>
                      </a:lnSpc>
                      <a:spcBef>
                        <a:spcPct val="0"/>
                      </a:spcBef>
                    </a:pPr>
                    <a:r>
                      <a:rPr lang="en-US" sz="999" dirty="0">
                        <a:solidFill>
                          <a:srgbClr val="FFFFFF"/>
                        </a:solidFill>
                        <a:latin typeface="Montserrat"/>
                      </a:rPr>
                      <a:t>Visit Our Website</a:t>
                    </a:r>
                  </a:p>
                </p:txBody>
              </p:sp>
            </p:grp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8806E16-FCA4-CACF-AF6D-4E35550AEDDD}"/>
                    </a:ext>
                  </a:extLst>
                </p:cNvPr>
                <p:cNvSpPr/>
                <p:nvPr/>
              </p:nvSpPr>
              <p:spPr>
                <a:xfrm>
                  <a:off x="6319464" y="9113948"/>
                  <a:ext cx="484537" cy="114163"/>
                </a:xfrm>
                <a:custGeom>
                  <a:avLst/>
                  <a:gdLst>
                    <a:gd name="connsiteX0" fmla="*/ 427455 w 484537"/>
                    <a:gd name="connsiteY0" fmla="*/ 0 h 114163"/>
                    <a:gd name="connsiteX1" fmla="*/ 484537 w 484537"/>
                    <a:gd name="connsiteY1" fmla="*/ 57082 h 114163"/>
                    <a:gd name="connsiteX2" fmla="*/ 427455 w 484537"/>
                    <a:gd name="connsiteY2" fmla="*/ 114163 h 114163"/>
                    <a:gd name="connsiteX3" fmla="*/ 370373 w 484537"/>
                    <a:gd name="connsiteY3" fmla="*/ 57082 h 114163"/>
                    <a:gd name="connsiteX4" fmla="*/ 427455 w 484537"/>
                    <a:gd name="connsiteY4" fmla="*/ 0 h 114163"/>
                    <a:gd name="connsiteX5" fmla="*/ 242268 w 484537"/>
                    <a:gd name="connsiteY5" fmla="*/ 0 h 114163"/>
                    <a:gd name="connsiteX6" fmla="*/ 299350 w 484537"/>
                    <a:gd name="connsiteY6" fmla="*/ 57082 h 114163"/>
                    <a:gd name="connsiteX7" fmla="*/ 242268 w 484537"/>
                    <a:gd name="connsiteY7" fmla="*/ 114163 h 114163"/>
                    <a:gd name="connsiteX8" fmla="*/ 185186 w 484537"/>
                    <a:gd name="connsiteY8" fmla="*/ 57082 h 114163"/>
                    <a:gd name="connsiteX9" fmla="*/ 242268 w 484537"/>
                    <a:gd name="connsiteY9" fmla="*/ 0 h 114163"/>
                    <a:gd name="connsiteX10" fmla="*/ 57082 w 484537"/>
                    <a:gd name="connsiteY10" fmla="*/ 0 h 114163"/>
                    <a:gd name="connsiteX11" fmla="*/ 114164 w 484537"/>
                    <a:gd name="connsiteY11" fmla="*/ 57082 h 114163"/>
                    <a:gd name="connsiteX12" fmla="*/ 57082 w 484537"/>
                    <a:gd name="connsiteY12" fmla="*/ 114163 h 114163"/>
                    <a:gd name="connsiteX13" fmla="*/ 0 w 484537"/>
                    <a:gd name="connsiteY13" fmla="*/ 57082 h 114163"/>
                    <a:gd name="connsiteX14" fmla="*/ 57082 w 484537"/>
                    <a:gd name="connsiteY14" fmla="*/ 0 h 11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4537" h="114163">
                      <a:moveTo>
                        <a:pt x="427455" y="0"/>
                      </a:moveTo>
                      <a:cubicBezTo>
                        <a:pt x="458981" y="0"/>
                        <a:pt x="484537" y="25556"/>
                        <a:pt x="484537" y="57082"/>
                      </a:cubicBezTo>
                      <a:cubicBezTo>
                        <a:pt x="484537" y="88607"/>
                        <a:pt x="458981" y="114163"/>
                        <a:pt x="427455" y="114163"/>
                      </a:cubicBezTo>
                      <a:cubicBezTo>
                        <a:pt x="395930" y="114163"/>
                        <a:pt x="370373" y="88607"/>
                        <a:pt x="370373" y="57082"/>
                      </a:cubicBezTo>
                      <a:cubicBezTo>
                        <a:pt x="370373" y="25556"/>
                        <a:pt x="395930" y="0"/>
                        <a:pt x="427455" y="0"/>
                      </a:cubicBezTo>
                      <a:close/>
                      <a:moveTo>
                        <a:pt x="242268" y="0"/>
                      </a:moveTo>
                      <a:cubicBezTo>
                        <a:pt x="273794" y="0"/>
                        <a:pt x="299350" y="25556"/>
                        <a:pt x="299350" y="57082"/>
                      </a:cubicBezTo>
                      <a:cubicBezTo>
                        <a:pt x="299350" y="88607"/>
                        <a:pt x="273794" y="114163"/>
                        <a:pt x="242268" y="114163"/>
                      </a:cubicBezTo>
                      <a:cubicBezTo>
                        <a:pt x="210743" y="114163"/>
                        <a:pt x="185186" y="88607"/>
                        <a:pt x="185186" y="57082"/>
                      </a:cubicBezTo>
                      <a:cubicBezTo>
                        <a:pt x="185186" y="25556"/>
                        <a:pt x="210743" y="0"/>
                        <a:pt x="242268" y="0"/>
                      </a:cubicBezTo>
                      <a:close/>
                      <a:moveTo>
                        <a:pt x="57082" y="0"/>
                      </a:moveTo>
                      <a:cubicBezTo>
                        <a:pt x="88607" y="0"/>
                        <a:pt x="114164" y="25556"/>
                        <a:pt x="114164" y="57082"/>
                      </a:cubicBezTo>
                      <a:cubicBezTo>
                        <a:pt x="114164" y="88607"/>
                        <a:pt x="88607" y="114163"/>
                        <a:pt x="57082" y="114163"/>
                      </a:cubicBezTo>
                      <a:cubicBezTo>
                        <a:pt x="25556" y="114163"/>
                        <a:pt x="0" y="88607"/>
                        <a:pt x="0" y="57082"/>
                      </a:cubicBezTo>
                      <a:cubicBezTo>
                        <a:pt x="0" y="25556"/>
                        <a:pt x="25556" y="0"/>
                        <a:pt x="57082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0A52860-6D81-C31F-BB5B-634704E79D38}"/>
                </a:ext>
              </a:extLst>
            </p:cNvPr>
            <p:cNvGrpSpPr/>
            <p:nvPr/>
          </p:nvGrpSpPr>
          <p:grpSpPr>
            <a:xfrm>
              <a:off x="756000" y="4236971"/>
              <a:ext cx="4256509" cy="3481030"/>
              <a:chOff x="756000" y="4236971"/>
              <a:chExt cx="4256509" cy="3481030"/>
            </a:xfrm>
          </p:grpSpPr>
          <p:sp>
            <p:nvSpPr>
              <p:cNvPr id="28" name="TextBox 28"/>
              <p:cNvSpPr txBox="1"/>
              <p:nvPr/>
            </p:nvSpPr>
            <p:spPr>
              <a:xfrm>
                <a:off x="756000" y="4236971"/>
                <a:ext cx="2658234" cy="123126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Transform your outdoor space </a:t>
                </a:r>
              </a:p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into a breathtaking oasis with our expert landscaping services. From lush gardens to pristine lawns, we bring beauty to your doorstep</a:t>
                </a:r>
              </a:p>
            </p:txBody>
          </p:sp>
          <p:sp>
            <p:nvSpPr>
              <p:cNvPr id="30" name="Freeform 30"/>
              <p:cNvSpPr/>
              <p:nvPr/>
            </p:nvSpPr>
            <p:spPr>
              <a:xfrm>
                <a:off x="756000" y="7470301"/>
                <a:ext cx="264021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352028" h="330266">
                    <a:moveTo>
                      <a:pt x="0" y="0"/>
                    </a:moveTo>
                    <a:lnTo>
                      <a:pt x="352028" y="0"/>
                    </a:lnTo>
                    <a:lnTo>
                      <a:pt x="352028" y="330266"/>
                    </a:lnTo>
                    <a:lnTo>
                      <a:pt x="0" y="3302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1149819" y="7477390"/>
                <a:ext cx="3811065" cy="233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Tree care, hedge pruning, flower elegance</a:t>
                </a:r>
              </a:p>
            </p:txBody>
          </p:sp>
          <p:sp>
            <p:nvSpPr>
              <p:cNvPr id="33" name="Freeform 33"/>
              <p:cNvSpPr/>
              <p:nvPr/>
            </p:nvSpPr>
            <p:spPr>
              <a:xfrm>
                <a:off x="756000" y="6672458"/>
                <a:ext cx="264021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352028" h="330266">
                    <a:moveTo>
                      <a:pt x="0" y="0"/>
                    </a:moveTo>
                    <a:lnTo>
                      <a:pt x="352028" y="0"/>
                    </a:lnTo>
                    <a:lnTo>
                      <a:pt x="352028" y="330266"/>
                    </a:lnTo>
                    <a:lnTo>
                      <a:pt x="0" y="3302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1146966" y="6679547"/>
                <a:ext cx="3865543" cy="233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Fertilize, control weeds expertly</a:t>
                </a:r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756000" y="7073132"/>
                <a:ext cx="260285" cy="244195"/>
              </a:xfrm>
              <a:custGeom>
                <a:avLst/>
                <a:gdLst/>
                <a:ahLst/>
                <a:cxnLst/>
                <a:rect l="l" t="t" r="r" b="b"/>
                <a:pathLst>
                  <a:path w="347047" h="325593">
                    <a:moveTo>
                      <a:pt x="0" y="0"/>
                    </a:moveTo>
                    <a:lnTo>
                      <a:pt x="347047" y="0"/>
                    </a:lnTo>
                    <a:lnTo>
                      <a:pt x="347047" y="325593"/>
                    </a:lnTo>
                    <a:lnTo>
                      <a:pt x="0" y="32559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1146966" y="7078468"/>
                <a:ext cx="3813918" cy="233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Maintain and repair irrigation systems</a:t>
                </a: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56000" y="5739550"/>
                <a:ext cx="1661736" cy="3397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800"/>
                  </a:lnSpc>
                  <a:spcBef>
                    <a:spcPct val="0"/>
                  </a:spcBef>
                </a:pPr>
                <a:r>
                  <a:rPr lang="en-US" sz="2000" b="1" i="1" dirty="0">
                    <a:solidFill>
                      <a:srgbClr val="FFFFFF"/>
                    </a:solidFill>
                    <a:latin typeface="Montserrat" pitchFamily="2" charset="0"/>
                  </a:rPr>
                  <a:t>WE OFFER</a:t>
                </a:r>
              </a:p>
            </p:txBody>
          </p:sp>
          <p:sp>
            <p:nvSpPr>
              <p:cNvPr id="40" name="Freeform 40"/>
              <p:cNvSpPr/>
              <p:nvPr/>
            </p:nvSpPr>
            <p:spPr>
              <a:xfrm>
                <a:off x="756000" y="6271784"/>
                <a:ext cx="264021" cy="247700"/>
              </a:xfrm>
              <a:custGeom>
                <a:avLst/>
                <a:gdLst/>
                <a:ahLst/>
                <a:cxnLst/>
                <a:rect l="l" t="t" r="r" b="b"/>
                <a:pathLst>
                  <a:path w="352028" h="330266">
                    <a:moveTo>
                      <a:pt x="0" y="0"/>
                    </a:moveTo>
                    <a:lnTo>
                      <a:pt x="352028" y="0"/>
                    </a:lnTo>
                    <a:lnTo>
                      <a:pt x="352028" y="330266"/>
                    </a:lnTo>
                    <a:lnTo>
                      <a:pt x="0" y="33026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1149820" y="6278873"/>
                <a:ext cx="2614155" cy="233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9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Cabin"/>
                  </a:rPr>
                  <a:t>Mow the Garden with Precision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792C42D-D402-7B73-43DF-CB86CC3D843D}"/>
                </a:ext>
              </a:extLst>
            </p:cNvPr>
            <p:cNvGrpSpPr/>
            <p:nvPr/>
          </p:nvGrpSpPr>
          <p:grpSpPr>
            <a:xfrm>
              <a:off x="-17776" y="4698"/>
              <a:ext cx="7602007" cy="8208529"/>
              <a:chOff x="-17776" y="4698"/>
              <a:chExt cx="7602007" cy="8208529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669375B-E7AE-B98B-57FA-82E1607A881C}"/>
                  </a:ext>
                </a:extLst>
              </p:cNvPr>
              <p:cNvSpPr/>
              <p:nvPr/>
            </p:nvSpPr>
            <p:spPr>
              <a:xfrm>
                <a:off x="-17776" y="4698"/>
                <a:ext cx="7592051" cy="4993660"/>
              </a:xfrm>
              <a:custGeom>
                <a:avLst/>
                <a:gdLst>
                  <a:gd name="connsiteX0" fmla="*/ 0 w 7592051"/>
                  <a:gd name="connsiteY0" fmla="*/ 0 h 4993660"/>
                  <a:gd name="connsiteX1" fmla="*/ 7592051 w 7592051"/>
                  <a:gd name="connsiteY1" fmla="*/ 0 h 4993660"/>
                  <a:gd name="connsiteX2" fmla="*/ 7592051 w 7592051"/>
                  <a:gd name="connsiteY2" fmla="*/ 4854674 h 4993660"/>
                  <a:gd name="connsiteX3" fmla="*/ 7592051 w 7592051"/>
                  <a:gd name="connsiteY3" fmla="*/ 4993660 h 4993660"/>
                  <a:gd name="connsiteX4" fmla="*/ 0 w 7592051"/>
                  <a:gd name="connsiteY4" fmla="*/ 4993660 h 4993660"/>
                  <a:gd name="connsiteX5" fmla="*/ 0 w 7592051"/>
                  <a:gd name="connsiteY5" fmla="*/ 4854674 h 4993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92051" h="4993660">
                    <a:moveTo>
                      <a:pt x="0" y="0"/>
                    </a:moveTo>
                    <a:lnTo>
                      <a:pt x="7592051" y="0"/>
                    </a:lnTo>
                    <a:lnTo>
                      <a:pt x="7592051" y="4854674"/>
                    </a:lnTo>
                    <a:lnTo>
                      <a:pt x="7592051" y="4993660"/>
                    </a:lnTo>
                    <a:lnTo>
                      <a:pt x="0" y="4993660"/>
                    </a:lnTo>
                    <a:lnTo>
                      <a:pt x="0" y="4854674"/>
                    </a:lnTo>
                    <a:close/>
                  </a:path>
                </a:pathLst>
              </a:custGeom>
              <a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>
                <a:noAutofit/>
              </a:bodyPr>
              <a:lstStyle/>
              <a:p>
                <a:endParaRPr lang="en-US" dirty="0"/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CBD28195-F604-3F1B-BA7B-07A492C449F1}"/>
                  </a:ext>
                </a:extLst>
              </p:cNvPr>
              <p:cNvGrpSpPr/>
              <p:nvPr/>
            </p:nvGrpSpPr>
            <p:grpSpPr>
              <a:xfrm>
                <a:off x="4288790" y="3090128"/>
                <a:ext cx="3295441" cy="4573350"/>
                <a:chOff x="4288790" y="3090128"/>
                <a:chExt cx="3295441" cy="4573350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AF82CDED-0F99-F1EC-1BA0-C35795ABEA11}"/>
                    </a:ext>
                  </a:extLst>
                </p:cNvPr>
                <p:cNvSpPr/>
                <p:nvPr/>
              </p:nvSpPr>
              <p:spPr>
                <a:xfrm>
                  <a:off x="4296979" y="3131782"/>
                  <a:ext cx="3279062" cy="4490042"/>
                </a:xfrm>
                <a:custGeom>
                  <a:avLst/>
                  <a:gdLst>
                    <a:gd name="connsiteX0" fmla="*/ 2255061 w 3279062"/>
                    <a:gd name="connsiteY0" fmla="*/ 23 h 4490042"/>
                    <a:gd name="connsiteX1" fmla="*/ 3253083 w 3279062"/>
                    <a:gd name="connsiteY1" fmla="*/ 229077 h 4490042"/>
                    <a:gd name="connsiteX2" fmla="*/ 3279062 w 3279062"/>
                    <a:gd name="connsiteY2" fmla="*/ 242873 h 4490042"/>
                    <a:gd name="connsiteX3" fmla="*/ 3279062 w 3279062"/>
                    <a:gd name="connsiteY3" fmla="*/ 4247170 h 4490042"/>
                    <a:gd name="connsiteX4" fmla="*/ 3253083 w 3279062"/>
                    <a:gd name="connsiteY4" fmla="*/ 4260966 h 4490042"/>
                    <a:gd name="connsiteX5" fmla="*/ 2255061 w 3279062"/>
                    <a:gd name="connsiteY5" fmla="*/ 4490020 h 4490042"/>
                    <a:gd name="connsiteX6" fmla="*/ 302452 w 3279062"/>
                    <a:gd name="connsiteY6" fmla="*/ 3370429 h 4490042"/>
                    <a:gd name="connsiteX7" fmla="*/ 302452 w 3279062"/>
                    <a:gd name="connsiteY7" fmla="*/ 1119614 h 4490042"/>
                    <a:gd name="connsiteX8" fmla="*/ 2255061 w 3279062"/>
                    <a:gd name="connsiteY8" fmla="*/ 23 h 4490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79062" h="4490042">
                      <a:moveTo>
                        <a:pt x="2255061" y="23"/>
                      </a:moveTo>
                      <a:cubicBezTo>
                        <a:pt x="2607009" y="-1550"/>
                        <a:pt x="2947556" y="79315"/>
                        <a:pt x="3253083" y="229077"/>
                      </a:cubicBezTo>
                      <a:lnTo>
                        <a:pt x="3279062" y="242873"/>
                      </a:lnTo>
                      <a:lnTo>
                        <a:pt x="3279062" y="4247170"/>
                      </a:lnTo>
                      <a:lnTo>
                        <a:pt x="3253083" y="4260966"/>
                      </a:lnTo>
                      <a:cubicBezTo>
                        <a:pt x="2947556" y="4410728"/>
                        <a:pt x="2607009" y="4491593"/>
                        <a:pt x="2255061" y="4490020"/>
                      </a:cubicBezTo>
                      <a:cubicBezTo>
                        <a:pt x="1450609" y="4493617"/>
                        <a:pt x="705720" y="4066511"/>
                        <a:pt x="302452" y="3370429"/>
                      </a:cubicBezTo>
                      <a:cubicBezTo>
                        <a:pt x="-100817" y="2674345"/>
                        <a:pt x="-100817" y="1815697"/>
                        <a:pt x="302452" y="1119614"/>
                      </a:cubicBezTo>
                      <a:cubicBezTo>
                        <a:pt x="705720" y="423531"/>
                        <a:pt x="1450609" y="-3575"/>
                        <a:pt x="2255061" y="23"/>
                      </a:cubicBezTo>
                      <a:close/>
                    </a:path>
                  </a:pathLst>
                </a:custGeom>
                <a:blipFill>
                  <a:blip r:embed="rId10"/>
                  <a:stretch>
                    <a:fillRect l="-22342" r="-11511"/>
                  </a:stretch>
                </a:blip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93D2814-AB50-98BB-E596-FCABEACCD6A4}"/>
                    </a:ext>
                  </a:extLst>
                </p:cNvPr>
                <p:cNvSpPr/>
                <p:nvPr/>
              </p:nvSpPr>
              <p:spPr>
                <a:xfrm>
                  <a:off x="4288790" y="3090128"/>
                  <a:ext cx="3295441" cy="4573350"/>
                </a:xfrm>
                <a:custGeom>
                  <a:avLst/>
                  <a:gdLst>
                    <a:gd name="connsiteX0" fmla="*/ 2286680 w 3295441"/>
                    <a:gd name="connsiteY0" fmla="*/ 0 h 4573350"/>
                    <a:gd name="connsiteX1" fmla="*/ 3175917 w 3295441"/>
                    <a:gd name="connsiteY1" fmla="*/ 179986 h 4573350"/>
                    <a:gd name="connsiteX2" fmla="*/ 3295441 w 3295441"/>
                    <a:gd name="connsiteY2" fmla="*/ 237651 h 4573350"/>
                    <a:gd name="connsiteX3" fmla="*/ 3295441 w 3295441"/>
                    <a:gd name="connsiteY3" fmla="*/ 330107 h 4573350"/>
                    <a:gd name="connsiteX4" fmla="*/ 3143483 w 3295441"/>
                    <a:gd name="connsiteY4" fmla="*/ 256795 h 4573350"/>
                    <a:gd name="connsiteX5" fmla="*/ 2286680 w 3295441"/>
                    <a:gd name="connsiteY5" fmla="*/ 83372 h 4573350"/>
                    <a:gd name="connsiteX6" fmla="*/ 83372 w 3295441"/>
                    <a:gd name="connsiteY6" fmla="*/ 2286707 h 4573350"/>
                    <a:gd name="connsiteX7" fmla="*/ 2286680 w 3295441"/>
                    <a:gd name="connsiteY7" fmla="*/ 4490006 h 4573350"/>
                    <a:gd name="connsiteX8" fmla="*/ 3143483 w 3295441"/>
                    <a:gd name="connsiteY8" fmla="*/ 4316585 h 4573350"/>
                    <a:gd name="connsiteX9" fmla="*/ 3295441 w 3295441"/>
                    <a:gd name="connsiteY9" fmla="*/ 4243274 h 4573350"/>
                    <a:gd name="connsiteX10" fmla="*/ 3295441 w 3295441"/>
                    <a:gd name="connsiteY10" fmla="*/ 4335709 h 4573350"/>
                    <a:gd name="connsiteX11" fmla="*/ 3175917 w 3295441"/>
                    <a:gd name="connsiteY11" fmla="*/ 4393372 h 4573350"/>
                    <a:gd name="connsiteX12" fmla="*/ 2286680 w 3295441"/>
                    <a:gd name="connsiteY12" fmla="*/ 4573350 h 4573350"/>
                    <a:gd name="connsiteX13" fmla="*/ 0 w 3295441"/>
                    <a:gd name="connsiteY13" fmla="*/ 2286707 h 4573350"/>
                    <a:gd name="connsiteX14" fmla="*/ 2286680 w 3295441"/>
                    <a:gd name="connsiteY14" fmla="*/ 0 h 457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95441" h="4573350">
                      <a:moveTo>
                        <a:pt x="2286680" y="0"/>
                      </a:moveTo>
                      <a:cubicBezTo>
                        <a:pt x="2601905" y="0"/>
                        <a:pt x="2902436" y="64114"/>
                        <a:pt x="3175917" y="179986"/>
                      </a:cubicBezTo>
                      <a:lnTo>
                        <a:pt x="3295441" y="237651"/>
                      </a:lnTo>
                      <a:lnTo>
                        <a:pt x="3295441" y="330107"/>
                      </a:lnTo>
                      <a:lnTo>
                        <a:pt x="3143483" y="256795"/>
                      </a:lnTo>
                      <a:cubicBezTo>
                        <a:pt x="2879973" y="145148"/>
                        <a:pt x="2590403" y="83372"/>
                        <a:pt x="2286680" y="83372"/>
                      </a:cubicBezTo>
                      <a:cubicBezTo>
                        <a:pt x="1071776" y="83372"/>
                        <a:pt x="83372" y="1071785"/>
                        <a:pt x="83372" y="2286707"/>
                      </a:cubicBezTo>
                      <a:cubicBezTo>
                        <a:pt x="83372" y="3501620"/>
                        <a:pt x="1071776" y="4490006"/>
                        <a:pt x="2286680" y="4490006"/>
                      </a:cubicBezTo>
                      <a:cubicBezTo>
                        <a:pt x="2590403" y="4490006"/>
                        <a:pt x="2879973" y="4428230"/>
                        <a:pt x="3143483" y="4316585"/>
                      </a:cubicBezTo>
                      <a:lnTo>
                        <a:pt x="3295441" y="4243274"/>
                      </a:lnTo>
                      <a:lnTo>
                        <a:pt x="3295441" y="4335709"/>
                      </a:lnTo>
                      <a:lnTo>
                        <a:pt x="3175917" y="4393372"/>
                      </a:lnTo>
                      <a:cubicBezTo>
                        <a:pt x="2902436" y="4509239"/>
                        <a:pt x="2601905" y="4573350"/>
                        <a:pt x="2286680" y="4573350"/>
                      </a:cubicBezTo>
                      <a:cubicBezTo>
                        <a:pt x="1025786" y="4573350"/>
                        <a:pt x="0" y="3547582"/>
                        <a:pt x="0" y="2286707"/>
                      </a:cubicBezTo>
                      <a:cubicBezTo>
                        <a:pt x="0" y="1025813"/>
                        <a:pt x="1025795" y="0"/>
                        <a:pt x="2286680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8A44A40-6890-7FDE-77A0-BD8FD21EAD80}"/>
                  </a:ext>
                </a:extLst>
              </p:cNvPr>
              <p:cNvGrpSpPr/>
              <p:nvPr/>
            </p:nvGrpSpPr>
            <p:grpSpPr>
              <a:xfrm>
                <a:off x="5213914" y="6623141"/>
                <a:ext cx="1590086" cy="1590086"/>
                <a:chOff x="5213914" y="6623141"/>
                <a:chExt cx="1590086" cy="1590086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5213914" y="6623141"/>
                  <a:ext cx="1590086" cy="1590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114" h="2120114">
                      <a:moveTo>
                        <a:pt x="0" y="0"/>
                      </a:moveTo>
                      <a:lnTo>
                        <a:pt x="2120114" y="0"/>
                      </a:lnTo>
                      <a:lnTo>
                        <a:pt x="2120114" y="2120114"/>
                      </a:lnTo>
                      <a:lnTo>
                        <a:pt x="0" y="212011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11476842-51F3-01E9-90B6-D123B641D3E4}"/>
                    </a:ext>
                  </a:extLst>
                </p:cNvPr>
                <p:cNvGrpSpPr/>
                <p:nvPr/>
              </p:nvGrpSpPr>
              <p:grpSpPr>
                <a:xfrm>
                  <a:off x="5453201" y="6962770"/>
                  <a:ext cx="1111512" cy="910826"/>
                  <a:chOff x="5453202" y="6966568"/>
                  <a:chExt cx="1111512" cy="910826"/>
                </a:xfrm>
              </p:grpSpPr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5453202" y="6966568"/>
                    <a:ext cx="1111512" cy="61080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5152"/>
                      </a:lnSpc>
                      <a:spcBef>
                        <a:spcPct val="0"/>
                      </a:spcBef>
                    </a:pPr>
                    <a:r>
                      <a:rPr lang="en-US" sz="3680" dirty="0">
                        <a:solidFill>
                          <a:srgbClr val="008037"/>
                        </a:solidFill>
                        <a:latin typeface="Montserrat Black" pitchFamily="2" charset="0"/>
                      </a:rPr>
                      <a:t>30%</a:t>
                    </a:r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5621868" y="7451073"/>
                    <a:ext cx="774179" cy="42632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3588"/>
                      </a:lnSpc>
                      <a:spcBef>
                        <a:spcPct val="0"/>
                      </a:spcBef>
                    </a:pPr>
                    <a:r>
                      <a:rPr lang="en-US" sz="2563" dirty="0">
                        <a:solidFill>
                          <a:srgbClr val="008037"/>
                        </a:solidFill>
                        <a:latin typeface="Montserrat SemiBold" pitchFamily="2" charset="0"/>
                      </a:rPr>
                      <a:t>OFF</a:t>
                    </a:r>
                  </a:p>
                </p:txBody>
              </p:sp>
            </p:grp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3D540D79-A9B8-2991-8F0F-5F32A8E24F91}"/>
                </a:ext>
              </a:extLst>
            </p:cNvPr>
            <p:cNvGrpSpPr/>
            <p:nvPr/>
          </p:nvGrpSpPr>
          <p:grpSpPr>
            <a:xfrm>
              <a:off x="754532" y="698919"/>
              <a:ext cx="6049469" cy="2119132"/>
              <a:chOff x="754532" y="698919"/>
              <a:chExt cx="6049469" cy="2119132"/>
            </a:xfrm>
          </p:grpSpPr>
          <p:sp>
            <p:nvSpPr>
              <p:cNvPr id="27" name="TextBox 27"/>
              <p:cNvSpPr txBox="1"/>
              <p:nvPr/>
            </p:nvSpPr>
            <p:spPr>
              <a:xfrm>
                <a:off x="754532" y="1638241"/>
                <a:ext cx="6049468" cy="117981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4559"/>
                  </a:lnSpc>
                </a:pPr>
                <a:r>
                  <a:rPr lang="en-US" sz="4550" dirty="0">
                    <a:solidFill>
                      <a:srgbClr val="FFFFFF"/>
                    </a:solidFill>
                    <a:latin typeface="Montserrat Black" pitchFamily="2" charset="0"/>
                  </a:rPr>
                  <a:t>LANDSCAPING FLYER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85ED005-2B39-B4DD-0F2D-F3118F0D9573}"/>
                  </a:ext>
                </a:extLst>
              </p:cNvPr>
              <p:cNvGrpSpPr/>
              <p:nvPr/>
            </p:nvGrpSpPr>
            <p:grpSpPr>
              <a:xfrm>
                <a:off x="754532" y="698919"/>
                <a:ext cx="6049469" cy="483976"/>
                <a:chOff x="754532" y="698919"/>
                <a:chExt cx="6049469" cy="483976"/>
              </a:xfrm>
            </p:grpSpPr>
            <p:sp>
              <p:nvSpPr>
                <p:cNvPr id="5" name="Freeform 5"/>
                <p:cNvSpPr/>
                <p:nvPr/>
              </p:nvSpPr>
              <p:spPr>
                <a:xfrm>
                  <a:off x="754532" y="698919"/>
                  <a:ext cx="483096" cy="483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096" h="483976">
                      <a:moveTo>
                        <a:pt x="0" y="0"/>
                      </a:moveTo>
                      <a:lnTo>
                        <a:pt x="483096" y="0"/>
                      </a:lnTo>
                      <a:lnTo>
                        <a:pt x="483096" y="483976"/>
                      </a:lnTo>
                      <a:lnTo>
                        <a:pt x="0" y="4839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>
                    <a:extLst>
                      <a:ext uri="{96DAC541-7B7A-43D3-8B79-37D633B846F1}">
                        <asvg:svgBlip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74D0247E-A9FD-A552-BF92-637B8A6FD946}"/>
                    </a:ext>
                  </a:extLst>
                </p:cNvPr>
                <p:cNvGrpSpPr/>
                <p:nvPr/>
              </p:nvGrpSpPr>
              <p:grpSpPr>
                <a:xfrm>
                  <a:off x="1325229" y="770152"/>
                  <a:ext cx="1785559" cy="341509"/>
                  <a:chOff x="1325229" y="816518"/>
                  <a:chExt cx="1785559" cy="341509"/>
                </a:xfrm>
              </p:grpSpPr>
              <p:sp>
                <p:nvSpPr>
                  <p:cNvPr id="25" name="TextBox 25"/>
                  <p:cNvSpPr txBox="1"/>
                  <p:nvPr/>
                </p:nvSpPr>
                <p:spPr>
                  <a:xfrm>
                    <a:off x="1325229" y="816518"/>
                    <a:ext cx="1785559" cy="24853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2057"/>
                      </a:lnSpc>
                      <a:spcBef>
                        <a:spcPct val="0"/>
                      </a:spcBef>
                    </a:pPr>
                    <a:r>
                      <a:rPr lang="en-US" sz="1450" dirty="0">
                        <a:solidFill>
                          <a:srgbClr val="FFFFFF"/>
                        </a:solidFill>
                        <a:latin typeface="Montserrat Black" pitchFamily="2" charset="0"/>
                      </a:rPr>
                      <a:t>COMPANY</a:t>
                    </a:r>
                  </a:p>
                </p:txBody>
              </p:sp>
              <p:sp>
                <p:nvSpPr>
                  <p:cNvPr id="26" name="TextBox 26"/>
                  <p:cNvSpPr txBox="1"/>
                  <p:nvPr/>
                </p:nvSpPr>
                <p:spPr>
                  <a:xfrm>
                    <a:off x="1325229" y="1024274"/>
                    <a:ext cx="1359891" cy="133753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>
                      <a:lnSpc>
                        <a:spcPts val="1131"/>
                      </a:lnSpc>
                      <a:spcBef>
                        <a:spcPct val="0"/>
                      </a:spcBef>
                    </a:pPr>
                    <a:r>
                      <a:rPr lang="en-US" sz="800" dirty="0">
                        <a:solidFill>
                          <a:srgbClr val="FFFFFF"/>
                        </a:solidFill>
                        <a:latin typeface="Montserrat SemiBold" pitchFamily="2" charset="0"/>
                      </a:rPr>
                      <a:t>LANDSCAPING SERVICES</a:t>
                    </a:r>
                  </a:p>
                </p:txBody>
              </p:sp>
            </p:grpSp>
            <p:sp>
              <p:nvSpPr>
                <p:cNvPr id="2" name="Freeform: Shape 1">
                  <a:extLst>
                    <a:ext uri="{FF2B5EF4-FFF2-40B4-BE49-F238E27FC236}">
                      <a16:creationId xmlns:a16="http://schemas.microsoft.com/office/drawing/2014/main" id="{C36CF41D-DC26-7CF7-DB59-5BD5E2765A95}"/>
                    </a:ext>
                  </a:extLst>
                </p:cNvPr>
                <p:cNvSpPr/>
                <p:nvPr/>
              </p:nvSpPr>
              <p:spPr>
                <a:xfrm>
                  <a:off x="6319464" y="883825"/>
                  <a:ext cx="484537" cy="114163"/>
                </a:xfrm>
                <a:custGeom>
                  <a:avLst/>
                  <a:gdLst>
                    <a:gd name="connsiteX0" fmla="*/ 427455 w 484537"/>
                    <a:gd name="connsiteY0" fmla="*/ 0 h 114163"/>
                    <a:gd name="connsiteX1" fmla="*/ 484537 w 484537"/>
                    <a:gd name="connsiteY1" fmla="*/ 57082 h 114163"/>
                    <a:gd name="connsiteX2" fmla="*/ 427455 w 484537"/>
                    <a:gd name="connsiteY2" fmla="*/ 114163 h 114163"/>
                    <a:gd name="connsiteX3" fmla="*/ 370373 w 484537"/>
                    <a:gd name="connsiteY3" fmla="*/ 57082 h 114163"/>
                    <a:gd name="connsiteX4" fmla="*/ 427455 w 484537"/>
                    <a:gd name="connsiteY4" fmla="*/ 0 h 114163"/>
                    <a:gd name="connsiteX5" fmla="*/ 242268 w 484537"/>
                    <a:gd name="connsiteY5" fmla="*/ 0 h 114163"/>
                    <a:gd name="connsiteX6" fmla="*/ 299350 w 484537"/>
                    <a:gd name="connsiteY6" fmla="*/ 57082 h 114163"/>
                    <a:gd name="connsiteX7" fmla="*/ 242268 w 484537"/>
                    <a:gd name="connsiteY7" fmla="*/ 114163 h 114163"/>
                    <a:gd name="connsiteX8" fmla="*/ 185186 w 484537"/>
                    <a:gd name="connsiteY8" fmla="*/ 57082 h 114163"/>
                    <a:gd name="connsiteX9" fmla="*/ 242268 w 484537"/>
                    <a:gd name="connsiteY9" fmla="*/ 0 h 114163"/>
                    <a:gd name="connsiteX10" fmla="*/ 57082 w 484537"/>
                    <a:gd name="connsiteY10" fmla="*/ 0 h 114163"/>
                    <a:gd name="connsiteX11" fmla="*/ 114164 w 484537"/>
                    <a:gd name="connsiteY11" fmla="*/ 57082 h 114163"/>
                    <a:gd name="connsiteX12" fmla="*/ 57082 w 484537"/>
                    <a:gd name="connsiteY12" fmla="*/ 114163 h 114163"/>
                    <a:gd name="connsiteX13" fmla="*/ 0 w 484537"/>
                    <a:gd name="connsiteY13" fmla="*/ 57082 h 114163"/>
                    <a:gd name="connsiteX14" fmla="*/ 57082 w 484537"/>
                    <a:gd name="connsiteY14" fmla="*/ 0 h 114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4537" h="114163">
                      <a:moveTo>
                        <a:pt x="427455" y="0"/>
                      </a:moveTo>
                      <a:cubicBezTo>
                        <a:pt x="458981" y="0"/>
                        <a:pt x="484537" y="25556"/>
                        <a:pt x="484537" y="57082"/>
                      </a:cubicBezTo>
                      <a:cubicBezTo>
                        <a:pt x="484537" y="88607"/>
                        <a:pt x="458981" y="114163"/>
                        <a:pt x="427455" y="114163"/>
                      </a:cubicBezTo>
                      <a:cubicBezTo>
                        <a:pt x="395930" y="114163"/>
                        <a:pt x="370373" y="88607"/>
                        <a:pt x="370373" y="57082"/>
                      </a:cubicBezTo>
                      <a:cubicBezTo>
                        <a:pt x="370373" y="25556"/>
                        <a:pt x="395930" y="0"/>
                        <a:pt x="427455" y="0"/>
                      </a:cubicBezTo>
                      <a:close/>
                      <a:moveTo>
                        <a:pt x="242268" y="0"/>
                      </a:moveTo>
                      <a:cubicBezTo>
                        <a:pt x="273794" y="0"/>
                        <a:pt x="299350" y="25556"/>
                        <a:pt x="299350" y="57082"/>
                      </a:cubicBezTo>
                      <a:cubicBezTo>
                        <a:pt x="299350" y="88607"/>
                        <a:pt x="273794" y="114163"/>
                        <a:pt x="242268" y="114163"/>
                      </a:cubicBezTo>
                      <a:cubicBezTo>
                        <a:pt x="210743" y="114163"/>
                        <a:pt x="185186" y="88607"/>
                        <a:pt x="185186" y="57082"/>
                      </a:cubicBezTo>
                      <a:cubicBezTo>
                        <a:pt x="185186" y="25556"/>
                        <a:pt x="210743" y="0"/>
                        <a:pt x="242268" y="0"/>
                      </a:cubicBezTo>
                      <a:close/>
                      <a:moveTo>
                        <a:pt x="57082" y="0"/>
                      </a:moveTo>
                      <a:cubicBezTo>
                        <a:pt x="88607" y="0"/>
                        <a:pt x="114164" y="25556"/>
                        <a:pt x="114164" y="57082"/>
                      </a:cubicBezTo>
                      <a:cubicBezTo>
                        <a:pt x="114164" y="88607"/>
                        <a:pt x="88607" y="114163"/>
                        <a:pt x="57082" y="114163"/>
                      </a:cubicBezTo>
                      <a:cubicBezTo>
                        <a:pt x="25556" y="114163"/>
                        <a:pt x="0" y="88607"/>
                        <a:pt x="0" y="57082"/>
                      </a:cubicBezTo>
                      <a:cubicBezTo>
                        <a:pt x="0" y="25556"/>
                        <a:pt x="25556" y="0"/>
                        <a:pt x="57082" y="0"/>
                      </a:cubicBezTo>
                      <a:close/>
                    </a:path>
                  </a:pathLst>
                </a:custGeom>
                <a:solidFill>
                  <a:srgbClr val="FFDE59"/>
                </a:solidFill>
              </p:spPr>
              <p:txBody>
                <a:bodyPr wrap="square">
                  <a:noAutofit/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42" name="TemplateLAB"/>
            <p:cNvSpPr/>
            <p:nvPr/>
          </p:nvSpPr>
          <p:spPr>
            <a:xfrm rot="5400000">
              <a:off x="6851877" y="8274914"/>
              <a:ext cx="626438" cy="103362"/>
            </a:xfrm>
            <a:custGeom>
              <a:avLst/>
              <a:gdLst/>
              <a:ahLst/>
              <a:cxnLst/>
              <a:rect l="l" t="t" r="r" b="b"/>
              <a:pathLst>
                <a:path w="626438" h="103362">
                  <a:moveTo>
                    <a:pt x="0" y="0"/>
                  </a:moveTo>
                  <a:lnTo>
                    <a:pt x="626437" y="0"/>
                  </a:lnTo>
                  <a:lnTo>
                    <a:pt x="626437" y="103362"/>
                  </a:lnTo>
                  <a:lnTo>
                    <a:pt x="0" y="1033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294988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74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Montserrat</vt:lpstr>
      <vt:lpstr>Cabin</vt:lpstr>
      <vt:lpstr>Calibri</vt:lpstr>
      <vt:lpstr>Arial</vt:lpstr>
      <vt:lpstr>Montserrat SemiBold</vt:lpstr>
      <vt:lpstr>Montserrat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Landscaping flyer</dc:title>
  <dc:creator>Hoang Anh</dc:creator>
  <cp:lastModifiedBy>Hoang Anh</cp:lastModifiedBy>
  <cp:revision>7</cp:revision>
  <dcterms:created xsi:type="dcterms:W3CDTF">2006-08-16T00:00:00Z</dcterms:created>
  <dcterms:modified xsi:type="dcterms:W3CDTF">2023-12-01T10:00:22Z</dcterms:modified>
  <dc:identifier>DAF1uMsbtvc</dc:identifier>
</cp:coreProperties>
</file>