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9" autoAdjust="0"/>
    <p:restoredTop sz="94622" autoAdjust="0"/>
  </p:normalViewPr>
  <p:slideViewPr>
    <p:cSldViewPr>
      <p:cViewPr>
        <p:scale>
          <a:sx n="75" d="100"/>
          <a:sy n="75" d="100"/>
        </p:scale>
        <p:origin x="720" y="-72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>
            <a:extLst>
              <a:ext uri="{FF2B5EF4-FFF2-40B4-BE49-F238E27FC236}">
                <a16:creationId xmlns:a16="http://schemas.microsoft.com/office/drawing/2014/main" id="{037DE561-0312-3FC8-37E4-0E12B044EEF6}"/>
              </a:ext>
            </a:extLst>
          </p:cNvPr>
          <p:cNvGrpSpPr/>
          <p:nvPr/>
        </p:nvGrpSpPr>
        <p:grpSpPr>
          <a:xfrm>
            <a:off x="0" y="756000"/>
            <a:ext cx="7556500" cy="9949235"/>
            <a:chOff x="0" y="756000"/>
            <a:chExt cx="7556500" cy="994923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1258B61-B418-C19A-035F-F15A1440304B}"/>
                </a:ext>
              </a:extLst>
            </p:cNvPr>
            <p:cNvGrpSpPr/>
            <p:nvPr/>
          </p:nvGrpSpPr>
          <p:grpSpPr>
            <a:xfrm>
              <a:off x="0" y="5284800"/>
              <a:ext cx="7556500" cy="4644000"/>
              <a:chOff x="0" y="5284800"/>
              <a:chExt cx="7556500" cy="4644000"/>
            </a:xfrm>
          </p:grpSpPr>
          <p:sp>
            <p:nvSpPr>
              <p:cNvPr id="68" name="Freeform 2">
                <a:extLst>
                  <a:ext uri="{FF2B5EF4-FFF2-40B4-BE49-F238E27FC236}">
                    <a16:creationId xmlns:a16="http://schemas.microsoft.com/office/drawing/2014/main" id="{35B6A425-201B-EE35-550A-EE9800A5BFC4}"/>
                  </a:ext>
                </a:extLst>
              </p:cNvPr>
              <p:cNvSpPr/>
              <p:nvPr/>
            </p:nvSpPr>
            <p:spPr>
              <a:xfrm>
                <a:off x="0" y="5284800"/>
                <a:ext cx="7556500" cy="1657168"/>
              </a:xfrm>
              <a:custGeom>
                <a:avLst/>
                <a:gdLst/>
                <a:ahLst/>
                <a:cxnLst/>
                <a:rect l="l" t="t" r="r" b="b"/>
                <a:pathLst>
                  <a:path w="7857264" h="1657168">
                    <a:moveTo>
                      <a:pt x="0" y="0"/>
                    </a:moveTo>
                    <a:lnTo>
                      <a:pt x="7857265" y="0"/>
                    </a:lnTo>
                    <a:lnTo>
                      <a:pt x="7857265" y="1657168"/>
                    </a:lnTo>
                    <a:lnTo>
                      <a:pt x="0" y="16571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651" r="-386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6791543"/>
                <a:ext cx="7556500" cy="3137257"/>
              </a:xfrm>
              <a:custGeom>
                <a:avLst/>
                <a:gdLst/>
                <a:ahLst/>
                <a:cxnLst/>
                <a:rect l="l" t="t" r="r" b="b"/>
                <a:pathLst>
                  <a:path w="4513445" h="1724171">
                    <a:moveTo>
                      <a:pt x="0" y="0"/>
                    </a:moveTo>
                    <a:lnTo>
                      <a:pt x="4513445" y="0"/>
                    </a:lnTo>
                    <a:lnTo>
                      <a:pt x="4513445" y="1724171"/>
                    </a:lnTo>
                    <a:lnTo>
                      <a:pt x="0" y="1724171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83657B7-0202-FAC2-AB6F-8D1F821A8137}"/>
                </a:ext>
              </a:extLst>
            </p:cNvPr>
            <p:cNvGrpSpPr/>
            <p:nvPr/>
          </p:nvGrpSpPr>
          <p:grpSpPr>
            <a:xfrm>
              <a:off x="0" y="9424788"/>
              <a:ext cx="7556500" cy="1280447"/>
              <a:chOff x="0" y="9424788"/>
              <a:chExt cx="7556500" cy="128044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9424788"/>
                <a:ext cx="7556500" cy="1280447"/>
              </a:xfrm>
              <a:custGeom>
                <a:avLst/>
                <a:gdLst/>
                <a:ahLst/>
                <a:cxnLst/>
                <a:rect l="l" t="t" r="r" b="b"/>
                <a:pathLst>
                  <a:path w="4513445" h="745735">
                    <a:moveTo>
                      <a:pt x="0" y="0"/>
                    </a:moveTo>
                    <a:lnTo>
                      <a:pt x="4513445" y="0"/>
                    </a:lnTo>
                    <a:lnTo>
                      <a:pt x="4513445" y="745735"/>
                    </a:lnTo>
                    <a:lnTo>
                      <a:pt x="0" y="745735"/>
                    </a:lnTo>
                    <a:close/>
                  </a:path>
                </a:pathLst>
              </a:custGeom>
              <a:solidFill>
                <a:srgbClr val="FFDE5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5467634-4D0C-073C-CA96-4BB5D9C3B916}"/>
                  </a:ext>
                </a:extLst>
              </p:cNvPr>
              <p:cNvGrpSpPr/>
              <p:nvPr/>
            </p:nvGrpSpPr>
            <p:grpSpPr>
              <a:xfrm>
                <a:off x="754250" y="9904071"/>
                <a:ext cx="6048001" cy="321883"/>
                <a:chOff x="756000" y="9864370"/>
                <a:chExt cx="6048001" cy="321883"/>
              </a:xfrm>
            </p:grpSpPr>
            <p:sp>
              <p:nvSpPr>
                <p:cNvPr id="30" name="TextBox 30"/>
                <p:cNvSpPr txBox="1"/>
                <p:nvPr/>
              </p:nvSpPr>
              <p:spPr>
                <a:xfrm>
                  <a:off x="756000" y="9903451"/>
                  <a:ext cx="3345183" cy="243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869"/>
                    </a:lnSpc>
                  </a:pPr>
                  <a:r>
                    <a:rPr lang="en-US" sz="1699" b="1" dirty="0">
                      <a:solidFill>
                        <a:srgbClr val="027410"/>
                      </a:solidFill>
                      <a:latin typeface="Poppins" panose="00000500000000000000" pitchFamily="2" charset="0"/>
                    </a:rPr>
                    <a:t>Contact for more information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768851" y="9864370"/>
                  <a:ext cx="2035150" cy="32188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>
                    <a:lnSpc>
                      <a:spcPts val="2640"/>
                    </a:lnSpc>
                  </a:pPr>
                  <a:r>
                    <a:rPr lang="en-US" sz="2000" b="1" dirty="0">
                      <a:solidFill>
                        <a:srgbClr val="027410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+123-456-7890</a:t>
                  </a:r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>
                  <a:off x="4269448" y="9864860"/>
                  <a:ext cx="331138" cy="3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138" h="320903">
                      <a:moveTo>
                        <a:pt x="0" y="0"/>
                      </a:moveTo>
                      <a:lnTo>
                        <a:pt x="331138" y="0"/>
                      </a:lnTo>
                      <a:lnTo>
                        <a:pt x="331138" y="320903"/>
                      </a:lnTo>
                      <a:lnTo>
                        <a:pt x="0" y="320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E87A2DF-7C49-209E-2DE9-8E28C6842A70}"/>
                </a:ext>
              </a:extLst>
            </p:cNvPr>
            <p:cNvGrpSpPr/>
            <p:nvPr/>
          </p:nvGrpSpPr>
          <p:grpSpPr>
            <a:xfrm>
              <a:off x="616056" y="6661524"/>
              <a:ext cx="6324388" cy="2306945"/>
              <a:chOff x="616056" y="6661524"/>
              <a:chExt cx="6324388" cy="2306945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672217" y="6661524"/>
                <a:ext cx="2844776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700" b="1" dirty="0">
                    <a:solidFill>
                      <a:srgbClr val="008000"/>
                    </a:solidFill>
                    <a:latin typeface="Poppins" panose="00000500000000000000" pitchFamily="2" charset="0"/>
                  </a:rPr>
                  <a:t>Our awesome services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1F88967-B3EC-851A-787D-54095D9B7460}"/>
                  </a:ext>
                </a:extLst>
              </p:cNvPr>
              <p:cNvGrpSpPr/>
              <p:nvPr/>
            </p:nvGrpSpPr>
            <p:grpSpPr>
              <a:xfrm>
                <a:off x="616056" y="7244050"/>
                <a:ext cx="6324388" cy="1724419"/>
                <a:chOff x="622406" y="7244050"/>
                <a:chExt cx="6324388" cy="1724419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0D5BF7DE-B95B-138D-496B-C62677090C14}"/>
                    </a:ext>
                  </a:extLst>
                </p:cNvPr>
                <p:cNvGrpSpPr/>
                <p:nvPr/>
              </p:nvGrpSpPr>
              <p:grpSpPr>
                <a:xfrm>
                  <a:off x="622406" y="7244050"/>
                  <a:ext cx="1392670" cy="1724419"/>
                  <a:chOff x="622406" y="7244050"/>
                  <a:chExt cx="1392670" cy="1724419"/>
                </a:xfrm>
              </p:grpSpPr>
              <p:sp>
                <p:nvSpPr>
                  <p:cNvPr id="19" name="Freeform 19"/>
                  <p:cNvSpPr/>
                  <p:nvPr/>
                </p:nvSpPr>
                <p:spPr>
                  <a:xfrm>
                    <a:off x="904771" y="7244050"/>
                    <a:ext cx="827940" cy="82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2741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34"/>
                  <p:cNvSpPr/>
                  <p:nvPr/>
                </p:nvSpPr>
                <p:spPr>
                  <a:xfrm>
                    <a:off x="1060355" y="7485928"/>
                    <a:ext cx="516772" cy="308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772" h="308184">
                        <a:moveTo>
                          <a:pt x="0" y="0"/>
                        </a:moveTo>
                        <a:lnTo>
                          <a:pt x="516772" y="0"/>
                        </a:lnTo>
                        <a:lnTo>
                          <a:pt x="516772" y="308184"/>
                        </a:lnTo>
                        <a:lnTo>
                          <a:pt x="0" y="3081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>
                      <a:extLs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622406" y="8210956"/>
                    <a:ext cx="1392670" cy="3714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40"/>
                      </a:lnSpc>
                    </a:pPr>
                    <a:r>
                      <a:rPr lang="en-US" sz="12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Precision </a:t>
                    </a:r>
                  </a:p>
                  <a:p>
                    <a:pPr algn="ctr">
                      <a:lnSpc>
                        <a:spcPts val="1440"/>
                      </a:lnSpc>
                    </a:pPr>
                    <a:r>
                      <a:rPr lang="en-US" sz="12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Lawn Edging</a:t>
                    </a:r>
                  </a:p>
                </p:txBody>
              </p:sp>
              <p:sp>
                <p:nvSpPr>
                  <p:cNvPr id="44" name="TextBox 44"/>
                  <p:cNvSpPr txBox="1"/>
                  <p:nvPr/>
                </p:nvSpPr>
                <p:spPr>
                  <a:xfrm>
                    <a:off x="627768" y="8654144"/>
                    <a:ext cx="1381946" cy="3143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Expertise in detailed border definition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369A6BA-5B99-4F4E-6668-2CF5B2D9DF8F}"/>
                    </a:ext>
                  </a:extLst>
                </p:cNvPr>
                <p:cNvGrpSpPr/>
                <p:nvPr/>
              </p:nvGrpSpPr>
              <p:grpSpPr>
                <a:xfrm>
                  <a:off x="2266312" y="7244050"/>
                  <a:ext cx="1392670" cy="1724419"/>
                  <a:chOff x="2266312" y="7244050"/>
                  <a:chExt cx="1392670" cy="1724419"/>
                </a:xfrm>
              </p:grpSpPr>
              <p:sp>
                <p:nvSpPr>
                  <p:cNvPr id="22" name="Freeform 22"/>
                  <p:cNvSpPr/>
                  <p:nvPr/>
                </p:nvSpPr>
                <p:spPr>
                  <a:xfrm>
                    <a:off x="2548677" y="7244050"/>
                    <a:ext cx="827940" cy="82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2741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35"/>
                  <p:cNvSpPr/>
                  <p:nvPr/>
                </p:nvSpPr>
                <p:spPr>
                  <a:xfrm>
                    <a:off x="2753033" y="7424445"/>
                    <a:ext cx="468000" cy="46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00" h="467149">
                        <a:moveTo>
                          <a:pt x="0" y="0"/>
                        </a:moveTo>
                        <a:lnTo>
                          <a:pt x="468000" y="0"/>
                        </a:lnTo>
                        <a:lnTo>
                          <a:pt x="468000" y="467150"/>
                        </a:lnTo>
                        <a:lnTo>
                          <a:pt x="0" y="4671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TextBox 41"/>
                  <p:cNvSpPr txBox="1"/>
                  <p:nvPr/>
                </p:nvSpPr>
                <p:spPr>
                  <a:xfrm>
                    <a:off x="2266312" y="8210956"/>
                    <a:ext cx="1392670" cy="3714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40"/>
                      </a:lnSpc>
                    </a:pPr>
                    <a:r>
                      <a:rPr lang="en-US" sz="12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Proactive Lawn Maintenance</a:t>
                    </a:r>
                  </a:p>
                </p:txBody>
              </p:sp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2271674" y="8654144"/>
                    <a:ext cx="1381946" cy="3143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Dedicated care </a:t>
                    </a:r>
                  </a:p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for lush lawns</a:t>
                    </a: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4437CCF-F6AD-86B5-7C9D-04D1E9608291}"/>
                    </a:ext>
                  </a:extLst>
                </p:cNvPr>
                <p:cNvGrpSpPr/>
                <p:nvPr/>
              </p:nvGrpSpPr>
              <p:grpSpPr>
                <a:xfrm>
                  <a:off x="3910218" y="7244050"/>
                  <a:ext cx="1392670" cy="1724419"/>
                  <a:chOff x="3910218" y="7244050"/>
                  <a:chExt cx="1392670" cy="1724419"/>
                </a:xfrm>
              </p:grpSpPr>
              <p:sp>
                <p:nvSpPr>
                  <p:cNvPr id="25" name="Freeform 25"/>
                  <p:cNvSpPr/>
                  <p:nvPr/>
                </p:nvSpPr>
                <p:spPr>
                  <a:xfrm>
                    <a:off x="4192583" y="7244050"/>
                    <a:ext cx="827940" cy="82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2741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36"/>
                  <p:cNvSpPr/>
                  <p:nvPr/>
                </p:nvSpPr>
                <p:spPr>
                  <a:xfrm>
                    <a:off x="4372553" y="7391723"/>
                    <a:ext cx="468000" cy="48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00" h="484974">
                        <a:moveTo>
                          <a:pt x="0" y="0"/>
                        </a:moveTo>
                        <a:lnTo>
                          <a:pt x="468000" y="0"/>
                        </a:lnTo>
                        <a:lnTo>
                          <a:pt x="468000" y="484974"/>
                        </a:lnTo>
                        <a:lnTo>
                          <a:pt x="0" y="4849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Box 42"/>
                  <p:cNvSpPr txBox="1"/>
                  <p:nvPr/>
                </p:nvSpPr>
                <p:spPr>
                  <a:xfrm>
                    <a:off x="3910218" y="8210956"/>
                    <a:ext cx="1392670" cy="3714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40"/>
                      </a:lnSpc>
                    </a:pPr>
                    <a:r>
                      <a:rPr lang="en-US" sz="12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Tailored Fertilization</a:t>
                    </a:r>
                  </a:p>
                </p:txBody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3915580" y="8654144"/>
                    <a:ext cx="1381946" cy="3143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Custom nutrition </a:t>
                    </a:r>
                  </a:p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for healthier lawns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3540BB6-9232-DC74-80E2-D90A359F616C}"/>
                    </a:ext>
                  </a:extLst>
                </p:cNvPr>
                <p:cNvGrpSpPr/>
                <p:nvPr/>
              </p:nvGrpSpPr>
              <p:grpSpPr>
                <a:xfrm>
                  <a:off x="5554124" y="7244050"/>
                  <a:ext cx="1392670" cy="1724419"/>
                  <a:chOff x="5554124" y="7244050"/>
                  <a:chExt cx="1392670" cy="1724419"/>
                </a:xfrm>
              </p:grpSpPr>
              <p:sp>
                <p:nvSpPr>
                  <p:cNvPr id="28" name="Freeform 28"/>
                  <p:cNvSpPr/>
                  <p:nvPr/>
                </p:nvSpPr>
                <p:spPr>
                  <a:xfrm>
                    <a:off x="5836489" y="7244050"/>
                    <a:ext cx="827940" cy="82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2741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TextBox 43"/>
                  <p:cNvSpPr txBox="1"/>
                  <p:nvPr/>
                </p:nvSpPr>
                <p:spPr>
                  <a:xfrm>
                    <a:off x="5554124" y="8210956"/>
                    <a:ext cx="1392670" cy="3714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40"/>
                      </a:lnSpc>
                    </a:pPr>
                    <a:r>
                      <a:rPr lang="en-US" sz="12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Tranquil Zen Gardens</a:t>
                    </a:r>
                  </a:p>
                </p:txBody>
              </p:sp>
              <p:sp>
                <p:nvSpPr>
                  <p:cNvPr id="47" name="TextBox 47"/>
                  <p:cNvSpPr txBox="1"/>
                  <p:nvPr/>
                </p:nvSpPr>
                <p:spPr>
                  <a:xfrm>
                    <a:off x="5559486" y="8654144"/>
                    <a:ext cx="1381946" cy="3143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Transforming lawns </a:t>
                    </a:r>
                  </a:p>
                  <a:p>
                    <a:pPr algn="ctr">
                      <a:lnSpc>
                        <a:spcPts val="1200"/>
                      </a:lnSpc>
                    </a:pPr>
                    <a:r>
                      <a:rPr lang="en-US" sz="1000" dirty="0">
                        <a:solidFill>
                          <a:srgbClr val="03030B"/>
                        </a:solidFill>
                        <a:latin typeface="Poppins" panose="00000500000000000000" pitchFamily="2" charset="0"/>
                      </a:rPr>
                      <a:t>into serene retreats</a:t>
                    </a:r>
                  </a:p>
                </p:txBody>
              </p:sp>
              <p:sp>
                <p:nvSpPr>
                  <p:cNvPr id="48" name="Freeform 48"/>
                  <p:cNvSpPr/>
                  <p:nvPr/>
                </p:nvSpPr>
                <p:spPr>
                  <a:xfrm>
                    <a:off x="6040745" y="7424355"/>
                    <a:ext cx="419428" cy="467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428" h="467329">
                        <a:moveTo>
                          <a:pt x="0" y="0"/>
                        </a:moveTo>
                        <a:lnTo>
                          <a:pt x="419428" y="0"/>
                        </a:lnTo>
                        <a:lnTo>
                          <a:pt x="419428" y="467329"/>
                        </a:lnTo>
                        <a:lnTo>
                          <a:pt x="0" y="4673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10" name="Freeform 10"/>
            <p:cNvSpPr/>
            <p:nvPr/>
          </p:nvSpPr>
          <p:spPr>
            <a:xfrm flipH="1">
              <a:off x="1255571" y="1920963"/>
              <a:ext cx="5691224" cy="4325330"/>
            </a:xfrm>
            <a:custGeom>
              <a:avLst/>
              <a:gdLst/>
              <a:ahLst/>
              <a:cxnLst/>
              <a:rect l="l" t="t" r="r" b="b"/>
              <a:pathLst>
                <a:path w="5691224" h="4325330">
                  <a:moveTo>
                    <a:pt x="5691223" y="0"/>
                  </a:moveTo>
                  <a:lnTo>
                    <a:pt x="0" y="0"/>
                  </a:lnTo>
                  <a:lnTo>
                    <a:pt x="0" y="4325330"/>
                  </a:lnTo>
                  <a:lnTo>
                    <a:pt x="5691223" y="4325330"/>
                  </a:lnTo>
                  <a:lnTo>
                    <a:pt x="569122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18496B8-AB9C-575B-8EF0-CD1E7593298A}"/>
                </a:ext>
              </a:extLst>
            </p:cNvPr>
            <p:cNvGrpSpPr/>
            <p:nvPr/>
          </p:nvGrpSpPr>
          <p:grpSpPr>
            <a:xfrm>
              <a:off x="672217" y="756000"/>
              <a:ext cx="6274578" cy="3327628"/>
              <a:chOff x="672217" y="756000"/>
              <a:chExt cx="6274578" cy="3327628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672217" y="1678514"/>
                <a:ext cx="4394072" cy="24051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191"/>
                  </a:lnSpc>
                </a:pPr>
                <a:r>
                  <a:rPr lang="en-US" sz="565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GRASS CUTTING FLYER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C80201-3125-2723-53E7-63F6E033887D}"/>
                  </a:ext>
                </a:extLst>
              </p:cNvPr>
              <p:cNvGrpSpPr/>
              <p:nvPr/>
            </p:nvGrpSpPr>
            <p:grpSpPr>
              <a:xfrm>
                <a:off x="5617910" y="966989"/>
                <a:ext cx="1328885" cy="1328885"/>
                <a:chOff x="5617910" y="966989"/>
                <a:chExt cx="1328885" cy="132888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5617910" y="966989"/>
                  <a:ext cx="1328885" cy="1328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  <a:ln w="19050" cap="sq">
                  <a:solidFill>
                    <a:srgbClr val="027410"/>
                  </a:solidFill>
                  <a:prstDash val="sysDot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81B445F3-CDDF-7262-5CDB-57940DFC457F}"/>
                    </a:ext>
                  </a:extLst>
                </p:cNvPr>
                <p:cNvGrpSpPr/>
                <p:nvPr/>
              </p:nvGrpSpPr>
              <p:grpSpPr>
                <a:xfrm>
                  <a:off x="5688101" y="1150383"/>
                  <a:ext cx="1188503" cy="981147"/>
                  <a:chOff x="5688102" y="1155434"/>
                  <a:chExt cx="1188503" cy="981147"/>
                </a:xfrm>
              </p:grpSpPr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5862900" y="1155434"/>
                    <a:ext cx="838906" cy="23031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57"/>
                      </a:lnSpc>
                      <a:spcBef>
                        <a:spcPct val="0"/>
                      </a:spcBef>
                    </a:pPr>
                    <a:r>
                      <a:rPr lang="en-US" sz="1300" dirty="0">
                        <a:solidFill>
                          <a:srgbClr val="008000"/>
                        </a:solidFill>
                        <a:latin typeface="Poppins" panose="00000500000000000000" pitchFamily="2" charset="0"/>
                      </a:rPr>
                      <a:t>UP TO</a:t>
                    </a: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5688102" y="1278119"/>
                    <a:ext cx="1188503" cy="6437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227"/>
                      </a:lnSpc>
                      <a:spcBef>
                        <a:spcPct val="0"/>
                      </a:spcBef>
                    </a:pPr>
                    <a:r>
                      <a:rPr lang="en-US" sz="3500" b="1" dirty="0">
                        <a:solidFill>
                          <a:srgbClr val="027410"/>
                        </a:solidFill>
                        <a:latin typeface="Poppins" panose="00000500000000000000" pitchFamily="2" charset="0"/>
                      </a:rPr>
                      <a:t>30%</a:t>
                    </a: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5974525" y="1805104"/>
                    <a:ext cx="615656" cy="33147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743"/>
                      </a:lnSpc>
                      <a:spcBef>
                        <a:spcPct val="0"/>
                      </a:spcBef>
                    </a:pPr>
                    <a:r>
                      <a:rPr lang="en-US" sz="1950" b="1" dirty="0">
                        <a:solidFill>
                          <a:srgbClr val="008000"/>
                        </a:solidFill>
                        <a:latin typeface="Poppins" panose="00000500000000000000" pitchFamily="2" charset="0"/>
                      </a:rPr>
                      <a:t>OFF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2935927-D8A5-7498-0522-8B353C80EA5E}"/>
                  </a:ext>
                </a:extLst>
              </p:cNvPr>
              <p:cNvGrpSpPr/>
              <p:nvPr/>
            </p:nvGrpSpPr>
            <p:grpSpPr>
              <a:xfrm>
                <a:off x="672217" y="756000"/>
                <a:ext cx="2461272" cy="611221"/>
                <a:chOff x="672217" y="756000"/>
                <a:chExt cx="2461272" cy="611221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672217" y="756000"/>
                  <a:ext cx="472307" cy="61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307" h="611221">
                      <a:moveTo>
                        <a:pt x="0" y="0"/>
                      </a:moveTo>
                      <a:lnTo>
                        <a:pt x="472307" y="0"/>
                      </a:lnTo>
                      <a:lnTo>
                        <a:pt x="472307" y="611221"/>
                      </a:lnTo>
                      <a:lnTo>
                        <a:pt x="0" y="6112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84FBAA6-0B08-52BE-5005-08D9353606D2}"/>
                    </a:ext>
                  </a:extLst>
                </p:cNvPr>
                <p:cNvGrpSpPr/>
                <p:nvPr/>
              </p:nvGrpSpPr>
              <p:grpSpPr>
                <a:xfrm>
                  <a:off x="1344266" y="861832"/>
                  <a:ext cx="1789223" cy="399556"/>
                  <a:chOff x="1344266" y="867047"/>
                  <a:chExt cx="1789223" cy="399556"/>
                </a:xfrm>
              </p:grpSpPr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1344266" y="867047"/>
                    <a:ext cx="1789223" cy="2564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125"/>
                      </a:lnSpc>
                      <a:spcBef>
                        <a:spcPct val="0"/>
                      </a:spcBef>
                    </a:pPr>
                    <a:r>
                      <a:rPr lang="en-US" sz="15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GreenGnome Co.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1344266" y="1108098"/>
                    <a:ext cx="1535724" cy="15850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05"/>
                      </a:lnSpc>
                      <a:spcBef>
                        <a:spcPct val="0"/>
                      </a:spcBef>
                    </a:pPr>
                    <a:r>
                      <a:rPr lang="en-US" sz="900" spc="79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Lawn Care Service</a:t>
                    </a:r>
                  </a:p>
                </p:txBody>
              </p:sp>
            </p:grpSp>
          </p:grpSp>
        </p:grpSp>
        <p:sp>
          <p:nvSpPr>
            <p:cNvPr id="32" name="TemplateLAB"/>
            <p:cNvSpPr/>
            <p:nvPr/>
          </p:nvSpPr>
          <p:spPr>
            <a:xfrm rot="5400000">
              <a:off x="6581894" y="2848894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3"/>
                  </a:lnTo>
                  <a:lnTo>
                    <a:pt x="0" y="103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8</cp:revision>
  <dcterms:created xsi:type="dcterms:W3CDTF">2006-08-16T00:00:00Z</dcterms:created>
  <dcterms:modified xsi:type="dcterms:W3CDTF">2023-12-01T11:00:01Z</dcterms:modified>
  <dc:identifier>DAF1uMsbtvc</dc:identifier>
</cp:coreProperties>
</file>