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4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ubik" pitchFamily="2" charset="-79"/>
      <p:regular r:id="rId8"/>
      <p:bold r:id="rId9"/>
      <p:italic r:id="rId10"/>
      <p:boldItalic r:id="rId11"/>
    </p:embeddedFont>
    <p:embeddedFont>
      <p:font typeface="Rubik ExtraBold" pitchFamily="2" charset="-79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4622" autoAdjust="0"/>
  </p:normalViewPr>
  <p:slideViewPr>
    <p:cSldViewPr>
      <p:cViewPr>
        <p:scale>
          <a:sx n="50" d="100"/>
          <a:sy n="50" d="100"/>
        </p:scale>
        <p:origin x="4086" y="5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648B-C08E-4B33-967C-D616C775D0C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F94B5-C966-4D9C-802C-3BB0C774D9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9">
            <a:extLst>
              <a:ext uri="{FF2B5EF4-FFF2-40B4-BE49-F238E27FC236}">
                <a16:creationId xmlns:a16="http://schemas.microsoft.com/office/drawing/2014/main" id="{D45F5369-6E6B-F51D-4145-F0144B265758}"/>
              </a:ext>
            </a:extLst>
          </p:cNvPr>
          <p:cNvGrpSpPr/>
          <p:nvPr/>
        </p:nvGrpSpPr>
        <p:grpSpPr>
          <a:xfrm>
            <a:off x="0" y="727425"/>
            <a:ext cx="7560000" cy="9227466"/>
            <a:chOff x="0" y="727425"/>
            <a:chExt cx="7560000" cy="9227466"/>
          </a:xfrm>
        </p:grpSpPr>
        <p:sp>
          <p:nvSpPr>
            <p:cNvPr id="2" name="Freeform 2"/>
            <p:cNvSpPr/>
            <p:nvPr/>
          </p:nvSpPr>
          <p:spPr>
            <a:xfrm>
              <a:off x="0" y="4029206"/>
              <a:ext cx="7560000" cy="4452233"/>
            </a:xfrm>
            <a:custGeom>
              <a:avLst/>
              <a:gdLst/>
              <a:ahLst/>
              <a:cxnLst/>
              <a:rect l="l" t="t" r="r" b="b"/>
              <a:pathLst>
                <a:path w="7560000" h="4452233">
                  <a:moveTo>
                    <a:pt x="0" y="0"/>
                  </a:moveTo>
                  <a:lnTo>
                    <a:pt x="7560000" y="0"/>
                  </a:lnTo>
                  <a:lnTo>
                    <a:pt x="7560000" y="4452232"/>
                  </a:lnTo>
                  <a:lnTo>
                    <a:pt x="0" y="445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77351" b="-77351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C76BE6E-B140-44EB-6BFC-68510B40FBD7}"/>
                </a:ext>
              </a:extLst>
            </p:cNvPr>
            <p:cNvGrpSpPr/>
            <p:nvPr/>
          </p:nvGrpSpPr>
          <p:grpSpPr>
            <a:xfrm>
              <a:off x="680400" y="8779810"/>
              <a:ext cx="2776734" cy="1175081"/>
              <a:chOff x="680400" y="8761090"/>
              <a:chExt cx="2776734" cy="1175081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680400" y="8761090"/>
                <a:ext cx="2776734" cy="533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"/>
                  </a:lnSpc>
                </a:pPr>
                <a:r>
                  <a:rPr lang="en-US" sz="1500" b="1" dirty="0">
                    <a:solidFill>
                      <a:srgbClr val="00620C"/>
                    </a:solidFill>
                    <a:latin typeface="Rubik" pitchFamily="2" charset="-79"/>
                  </a:rPr>
                  <a:t>CONTACT FOR MORE INFORMATION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99BBA43-4106-5BD3-1D7C-540BE06FA57A}"/>
                  </a:ext>
                </a:extLst>
              </p:cNvPr>
              <p:cNvGrpSpPr/>
              <p:nvPr/>
            </p:nvGrpSpPr>
            <p:grpSpPr>
              <a:xfrm>
                <a:off x="680400" y="9442971"/>
                <a:ext cx="2589015" cy="493200"/>
                <a:chOff x="680400" y="9442971"/>
                <a:chExt cx="2589015" cy="493200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680400" y="9442971"/>
                  <a:ext cx="493200" cy="4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200" h="493200">
                      <a:moveTo>
                        <a:pt x="0" y="0"/>
                      </a:moveTo>
                      <a:lnTo>
                        <a:pt x="493200" y="0"/>
                      </a:lnTo>
                      <a:lnTo>
                        <a:pt x="493200" y="493200"/>
                      </a:lnTo>
                      <a:lnTo>
                        <a:pt x="0" y="493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92798DDB-3E39-EF2E-E274-FFCFB73C9B9A}"/>
                    </a:ext>
                  </a:extLst>
                </p:cNvPr>
                <p:cNvGrpSpPr/>
                <p:nvPr/>
              </p:nvGrpSpPr>
              <p:grpSpPr>
                <a:xfrm>
                  <a:off x="1295429" y="9464883"/>
                  <a:ext cx="1973986" cy="449376"/>
                  <a:chOff x="1295429" y="9453781"/>
                  <a:chExt cx="1973986" cy="449376"/>
                </a:xfrm>
              </p:grpSpPr>
              <p:sp>
                <p:nvSpPr>
                  <p:cNvPr id="13" name="TextBox 13"/>
                  <p:cNvSpPr txBox="1"/>
                  <p:nvPr/>
                </p:nvSpPr>
                <p:spPr>
                  <a:xfrm>
                    <a:off x="1295429" y="9624689"/>
                    <a:ext cx="1973986" cy="27846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2280"/>
                      </a:lnSpc>
                    </a:pPr>
                    <a:r>
                      <a:rPr lang="en-US" sz="1750" b="1" dirty="0">
                        <a:solidFill>
                          <a:srgbClr val="00620C"/>
                        </a:solidFill>
                        <a:latin typeface="Rubik" pitchFamily="2" charset="-79"/>
                      </a:rPr>
                      <a:t>123-456-7890</a:t>
                    </a:r>
                  </a:p>
                </p:txBody>
              </p:sp>
              <p:sp>
                <p:nvSpPr>
                  <p:cNvPr id="14" name="TextBox 14"/>
                  <p:cNvSpPr txBox="1"/>
                  <p:nvPr/>
                </p:nvSpPr>
                <p:spPr>
                  <a:xfrm>
                    <a:off x="1295429" y="9453781"/>
                    <a:ext cx="1060025" cy="1832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452"/>
                      </a:lnSpc>
                    </a:pPr>
                    <a:r>
                      <a:rPr lang="en-US" sz="1000" dirty="0">
                        <a:solidFill>
                          <a:srgbClr val="000000"/>
                        </a:solidFill>
                        <a:latin typeface="Rubik"/>
                      </a:rPr>
                      <a:t>Hotline</a:t>
                    </a:r>
                  </a:p>
                </p:txBody>
              </p:sp>
            </p:grp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F8FF5ED-452E-0211-09F2-9C9995AD09F3}"/>
                </a:ext>
              </a:extLst>
            </p:cNvPr>
            <p:cNvGrpSpPr/>
            <p:nvPr/>
          </p:nvGrpSpPr>
          <p:grpSpPr>
            <a:xfrm>
              <a:off x="3709073" y="1617965"/>
              <a:ext cx="3374479" cy="8336926"/>
              <a:chOff x="3709073" y="1617965"/>
              <a:chExt cx="3374479" cy="83369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709073" y="2708596"/>
                <a:ext cx="3152922" cy="7246295"/>
              </a:xfrm>
              <a:custGeom>
                <a:avLst/>
                <a:gdLst/>
                <a:ahLst/>
                <a:cxnLst/>
                <a:rect l="l" t="t" r="r" b="b"/>
                <a:pathLst>
                  <a:path w="1129936" h="2596909">
                    <a:moveTo>
                      <a:pt x="49109" y="0"/>
                    </a:moveTo>
                    <a:lnTo>
                      <a:pt x="1080826" y="0"/>
                    </a:lnTo>
                    <a:cubicBezTo>
                      <a:pt x="1093851" y="0"/>
                      <a:pt x="1106342" y="5174"/>
                      <a:pt x="1115552" y="14384"/>
                    </a:cubicBezTo>
                    <a:cubicBezTo>
                      <a:pt x="1124762" y="23594"/>
                      <a:pt x="1129936" y="36085"/>
                      <a:pt x="1129936" y="49109"/>
                    </a:cubicBezTo>
                    <a:lnTo>
                      <a:pt x="1129936" y="2547799"/>
                    </a:lnTo>
                    <a:cubicBezTo>
                      <a:pt x="1129936" y="2574922"/>
                      <a:pt x="1107949" y="2596909"/>
                      <a:pt x="1080826" y="2596909"/>
                    </a:cubicBezTo>
                    <a:lnTo>
                      <a:pt x="49109" y="2596909"/>
                    </a:lnTo>
                    <a:cubicBezTo>
                      <a:pt x="21987" y="2596909"/>
                      <a:pt x="0" y="2574922"/>
                      <a:pt x="0" y="2547799"/>
                    </a:cubicBezTo>
                    <a:lnTo>
                      <a:pt x="0" y="49109"/>
                    </a:lnTo>
                    <a:cubicBezTo>
                      <a:pt x="0" y="21987"/>
                      <a:pt x="21987" y="0"/>
                      <a:pt x="49109" y="0"/>
                    </a:cubicBezTo>
                    <a:close/>
                  </a:path>
                </a:pathLst>
              </a:custGeom>
              <a:solidFill>
                <a:srgbClr val="00620C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DED934B-FEE1-CFD5-3F69-820D3AC8B66F}"/>
                  </a:ext>
                </a:extLst>
              </p:cNvPr>
              <p:cNvGrpSpPr/>
              <p:nvPr/>
            </p:nvGrpSpPr>
            <p:grpSpPr>
              <a:xfrm>
                <a:off x="4165083" y="4639464"/>
                <a:ext cx="2341342" cy="894331"/>
                <a:chOff x="4165083" y="4655739"/>
                <a:chExt cx="2341342" cy="894331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4165083" y="4655739"/>
                  <a:ext cx="360000" cy="374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00" h="498701">
                      <a:moveTo>
                        <a:pt x="0" y="0"/>
                      </a:moveTo>
                      <a:lnTo>
                        <a:pt x="480000" y="0"/>
                      </a:lnTo>
                      <a:lnTo>
                        <a:pt x="480000" y="498701"/>
                      </a:lnTo>
                      <a:lnTo>
                        <a:pt x="0" y="4987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4644121" y="4762015"/>
                  <a:ext cx="1761859" cy="3031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99"/>
                    </a:lnSpc>
                  </a:pPr>
                  <a:r>
                    <a:rPr lang="en-US" sz="999" b="1" spc="39" dirty="0">
                      <a:solidFill>
                        <a:srgbClr val="FFFFFF"/>
                      </a:solidFill>
                      <a:latin typeface="Rubik ExtraBold" pitchFamily="2" charset="-79"/>
                      <a:cs typeface="Rubik ExtraBold" pitchFamily="2" charset="-79"/>
                    </a:rPr>
                    <a:t>INNOVATIVE LANDSCAPE DESIGN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4165083" y="5159638"/>
                  <a:ext cx="2341342" cy="3904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085"/>
                    </a:lnSpc>
                    <a:spcBef>
                      <a:spcPct val="0"/>
                    </a:spcBef>
                  </a:pPr>
                  <a:r>
                    <a:rPr lang="en-US" sz="700" spc="42" dirty="0">
                      <a:solidFill>
                        <a:srgbClr val="FFFFFF"/>
                      </a:solidFill>
                      <a:latin typeface="Rubik"/>
                    </a:rPr>
                    <a:t>Transform your outdoor space with visionary landscaping ideas, creating a picturesque haven with timeless and innovative design concepts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EF0F9C8-9C03-C3E2-E631-B84C95C2E316}"/>
                  </a:ext>
                </a:extLst>
              </p:cNvPr>
              <p:cNvGrpSpPr/>
              <p:nvPr/>
            </p:nvGrpSpPr>
            <p:grpSpPr>
              <a:xfrm>
                <a:off x="4165083" y="5916323"/>
                <a:ext cx="2240897" cy="987385"/>
                <a:chOff x="4165083" y="5919687"/>
                <a:chExt cx="2240897" cy="987385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4165083" y="5919687"/>
                  <a:ext cx="366427" cy="361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570" h="482463">
                      <a:moveTo>
                        <a:pt x="0" y="0"/>
                      </a:moveTo>
                      <a:lnTo>
                        <a:pt x="488570" y="0"/>
                      </a:lnTo>
                      <a:lnTo>
                        <a:pt x="488570" y="482463"/>
                      </a:lnTo>
                      <a:lnTo>
                        <a:pt x="0" y="4824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4644121" y="5988584"/>
                  <a:ext cx="1761859" cy="3031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99"/>
                    </a:lnSpc>
                    <a:spcBef>
                      <a:spcPct val="0"/>
                    </a:spcBef>
                  </a:pPr>
                  <a:r>
                    <a:rPr lang="en-US" sz="999" b="1" u="none" strike="noStrike" spc="39" dirty="0">
                      <a:solidFill>
                        <a:srgbClr val="FFFFFF"/>
                      </a:solidFill>
                      <a:latin typeface="Rubik ExtraBold" pitchFamily="2" charset="-79"/>
                      <a:cs typeface="Rubik ExtraBold" pitchFamily="2" charset="-79"/>
                    </a:rPr>
                    <a:t>ECO-FRIENDLY GARDEN MAINTENANCE</a:t>
                  </a:r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4165083" y="6383266"/>
                  <a:ext cx="2240897" cy="5238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85"/>
                    </a:lnSpc>
                  </a:pPr>
                  <a:r>
                    <a:rPr lang="en-US" sz="700" spc="42" dirty="0">
                      <a:solidFill>
                        <a:srgbClr val="FFFFFF"/>
                      </a:solidFill>
                      <a:latin typeface="Rubik"/>
                    </a:rPr>
                    <a:t>Ensure the long-lasting beauty of your garden </a:t>
                  </a:r>
                </a:p>
                <a:p>
                  <a:pPr>
                    <a:lnSpc>
                      <a:spcPts val="1085"/>
                    </a:lnSpc>
                  </a:pPr>
                  <a:r>
                    <a:rPr lang="en-US" sz="700" spc="42" dirty="0">
                      <a:solidFill>
                        <a:srgbClr val="FFFFFF"/>
                      </a:solidFill>
                      <a:latin typeface="Rubik"/>
                    </a:rPr>
                    <a:t>with expert care and sustainable practices, promoting vibrant and healthy landscapes </a:t>
                  </a:r>
                </a:p>
                <a:p>
                  <a:pPr marL="0" lvl="0" indent="0">
                    <a:lnSpc>
                      <a:spcPts val="1085"/>
                    </a:lnSpc>
                    <a:spcBef>
                      <a:spcPct val="0"/>
                    </a:spcBef>
                  </a:pPr>
                  <a:r>
                    <a:rPr lang="en-US" sz="700" spc="42" dirty="0">
                      <a:solidFill>
                        <a:srgbClr val="FFFFFF"/>
                      </a:solidFill>
                      <a:latin typeface="Rubik"/>
                    </a:rPr>
                    <a:t>through </a:t>
                  </a:r>
                  <a:r>
                    <a:rPr lang="en-US" sz="700" spc="42" dirty="0" err="1">
                      <a:solidFill>
                        <a:srgbClr val="FFFFFF"/>
                      </a:solidFill>
                      <a:latin typeface="Rubik"/>
                    </a:rPr>
                    <a:t>EcoGro</a:t>
                  </a:r>
                  <a:r>
                    <a:rPr lang="en-US" sz="700" spc="42" dirty="0">
                      <a:solidFill>
                        <a:srgbClr val="FFFFFF"/>
                      </a:solidFill>
                      <a:latin typeface="Rubik"/>
                    </a:rPr>
                    <a:t> Maintenance services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E9E108-42C0-7543-FDD5-5333EBC05F22}"/>
                  </a:ext>
                </a:extLst>
              </p:cNvPr>
              <p:cNvGrpSpPr/>
              <p:nvPr/>
            </p:nvGrpSpPr>
            <p:grpSpPr>
              <a:xfrm>
                <a:off x="4165083" y="7286236"/>
                <a:ext cx="2240897" cy="1022635"/>
                <a:chOff x="4165083" y="7279331"/>
                <a:chExt cx="2240897" cy="1022635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4165083" y="7279331"/>
                  <a:ext cx="344674" cy="344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65" h="459565">
                      <a:moveTo>
                        <a:pt x="0" y="0"/>
                      </a:moveTo>
                      <a:lnTo>
                        <a:pt x="459564" y="0"/>
                      </a:lnTo>
                      <a:lnTo>
                        <a:pt x="459564" y="459565"/>
                      </a:lnTo>
                      <a:lnTo>
                        <a:pt x="0" y="4595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4644121" y="7352654"/>
                  <a:ext cx="1761859" cy="3031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99"/>
                    </a:lnSpc>
                    <a:spcBef>
                      <a:spcPct val="0"/>
                    </a:spcBef>
                  </a:pPr>
                  <a:r>
                    <a:rPr lang="en-US" sz="999" b="1" u="none" strike="noStrike" spc="39" dirty="0">
                      <a:solidFill>
                        <a:srgbClr val="FFFFFF"/>
                      </a:solidFill>
                      <a:latin typeface="Rubik ExtraBold" pitchFamily="2" charset="-79"/>
                      <a:cs typeface="Rubik ExtraBold" pitchFamily="2" charset="-79"/>
                    </a:rPr>
                    <a:t>TRANQUIL GARDEN INSTALLATIONS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4165083" y="7750277"/>
                  <a:ext cx="2240897" cy="55168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85"/>
                    </a:lnSpc>
                  </a:pPr>
                  <a:r>
                    <a:rPr lang="en-US" sz="700" spc="42" dirty="0">
                      <a:solidFill>
                        <a:srgbClr val="FFFFFF"/>
                      </a:solidFill>
                      <a:latin typeface="Rubik"/>
                    </a:rPr>
                    <a:t>Immerse yourself in serenity with FloralZen, </a:t>
                  </a:r>
                </a:p>
                <a:p>
                  <a:pPr>
                    <a:lnSpc>
                      <a:spcPts val="1085"/>
                    </a:lnSpc>
                  </a:pPr>
                  <a:r>
                    <a:rPr lang="en-US" sz="700" spc="42" dirty="0">
                      <a:solidFill>
                        <a:srgbClr val="FFFFFF"/>
                      </a:solidFill>
                      <a:latin typeface="Rubik"/>
                    </a:rPr>
                    <a:t>where garden installations blend nature's </a:t>
                  </a:r>
                </a:p>
                <a:p>
                  <a:pPr>
                    <a:lnSpc>
                      <a:spcPts val="1085"/>
                    </a:lnSpc>
                  </a:pPr>
                  <a:r>
                    <a:rPr lang="en-US" sz="700" spc="42" dirty="0">
                      <a:solidFill>
                        <a:srgbClr val="FFFFFF"/>
                      </a:solidFill>
                      <a:latin typeface="Rubik"/>
                    </a:rPr>
                    <a:t>beauty into your surroundings, creating a </a:t>
                  </a:r>
                </a:p>
                <a:p>
                  <a:pPr marL="0" lvl="0" indent="0">
                    <a:lnSpc>
                      <a:spcPts val="1085"/>
                    </a:lnSpc>
                    <a:spcBef>
                      <a:spcPct val="0"/>
                    </a:spcBef>
                  </a:pPr>
                  <a:r>
                    <a:rPr lang="en-US" sz="700" spc="42" dirty="0">
                      <a:solidFill>
                        <a:srgbClr val="FFFFFF"/>
                      </a:solidFill>
                      <a:latin typeface="Rubik"/>
                    </a:rPr>
                    <a:t>peaceful and inviting atmosphere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9050FC2-C51E-0A2C-F738-5B3A4C345D62}"/>
                  </a:ext>
                </a:extLst>
              </p:cNvPr>
              <p:cNvGrpSpPr/>
              <p:nvPr/>
            </p:nvGrpSpPr>
            <p:grpSpPr>
              <a:xfrm>
                <a:off x="4165083" y="8663516"/>
                <a:ext cx="2240897" cy="918692"/>
                <a:chOff x="4165083" y="8663516"/>
                <a:chExt cx="2240897" cy="918692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4165083" y="8694529"/>
                  <a:ext cx="360000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00" h="312000">
                      <a:moveTo>
                        <a:pt x="0" y="0"/>
                      </a:moveTo>
                      <a:lnTo>
                        <a:pt x="480000" y="0"/>
                      </a:lnTo>
                      <a:lnTo>
                        <a:pt x="480000" y="312000"/>
                      </a:lnTo>
                      <a:lnTo>
                        <a:pt x="0" y="31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4644121" y="8663516"/>
                  <a:ext cx="1761859" cy="3031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99"/>
                    </a:lnSpc>
                    <a:spcBef>
                      <a:spcPct val="0"/>
                    </a:spcBef>
                  </a:pPr>
                  <a:r>
                    <a:rPr lang="en-US" sz="999" b="1" u="none" strike="noStrike" spc="39" dirty="0">
                      <a:solidFill>
                        <a:srgbClr val="FFFFFF"/>
                      </a:solidFill>
                      <a:latin typeface="Rubik ExtraBold" pitchFamily="2" charset="-79"/>
                      <a:cs typeface="Rubik ExtraBold" pitchFamily="2" charset="-79"/>
                    </a:rPr>
                    <a:t>HANDS-ON GARDENING WORKSHOPS</a:t>
                  </a:r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4165083" y="9058402"/>
                  <a:ext cx="2240897" cy="5238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85"/>
                    </a:lnSpc>
                  </a:pPr>
                  <a:r>
                    <a:rPr lang="en-US" sz="700" spc="42" dirty="0">
                      <a:solidFill>
                        <a:srgbClr val="FFFFFF"/>
                      </a:solidFill>
                      <a:latin typeface="Rubik"/>
                    </a:rPr>
                    <a:t>Cultivate your green thumb with TerraTend Workshops, offering hands-on learning </a:t>
                  </a:r>
                </a:p>
                <a:p>
                  <a:pPr>
                    <a:lnSpc>
                      <a:spcPts val="1085"/>
                    </a:lnSpc>
                  </a:pPr>
                  <a:r>
                    <a:rPr lang="en-US" sz="700" spc="42" dirty="0">
                      <a:solidFill>
                        <a:srgbClr val="FFFFFF"/>
                      </a:solidFill>
                      <a:latin typeface="Rubik"/>
                    </a:rPr>
                    <a:t>experiences that deepen your connection </a:t>
                  </a:r>
                </a:p>
                <a:p>
                  <a:pPr marL="0" lvl="0" indent="0">
                    <a:lnSpc>
                      <a:spcPts val="1085"/>
                    </a:lnSpc>
                    <a:spcBef>
                      <a:spcPct val="0"/>
                    </a:spcBef>
                  </a:pPr>
                  <a:r>
                    <a:rPr lang="en-US" sz="700" spc="42" dirty="0">
                      <a:solidFill>
                        <a:srgbClr val="FFFFFF"/>
                      </a:solidFill>
                      <a:latin typeface="Rubik"/>
                    </a:rPr>
                    <a:t>with the earth and the art of gardening</a:t>
                  </a:r>
                </a:p>
              </p:txBody>
            </p:sp>
          </p:grpSp>
          <p:sp>
            <p:nvSpPr>
              <p:cNvPr id="28" name="TextBox 28"/>
              <p:cNvSpPr txBox="1"/>
              <p:nvPr/>
            </p:nvSpPr>
            <p:spPr>
              <a:xfrm>
                <a:off x="4165083" y="3537187"/>
                <a:ext cx="2240897" cy="7197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785"/>
                  </a:lnSpc>
                  <a:spcBef>
                    <a:spcPct val="0"/>
                  </a:spcBef>
                </a:pPr>
                <a:r>
                  <a:rPr lang="en-US" sz="2800" b="1" u="none" strike="noStrike" spc="112" dirty="0">
                    <a:solidFill>
                      <a:srgbClr val="FFE956"/>
                    </a:solidFill>
                    <a:latin typeface="Rubik ExtraBold" pitchFamily="2" charset="-79"/>
                    <a:cs typeface="Rubik ExtraBold" pitchFamily="2" charset="-79"/>
                  </a:rPr>
                  <a:t>OUR SERVICES</a:t>
                </a: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210DB42-4ABD-87E4-90EA-E5321814AFB3}"/>
                  </a:ext>
                </a:extLst>
              </p:cNvPr>
              <p:cNvGrpSpPr/>
              <p:nvPr/>
            </p:nvGrpSpPr>
            <p:grpSpPr>
              <a:xfrm>
                <a:off x="5207193" y="1617965"/>
                <a:ext cx="1876359" cy="1876359"/>
                <a:chOff x="5207193" y="1617965"/>
                <a:chExt cx="1876359" cy="1876359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5207193" y="1617965"/>
                  <a:ext cx="1876359" cy="187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6359" h="1876359">
                      <a:moveTo>
                        <a:pt x="0" y="0"/>
                      </a:moveTo>
                      <a:lnTo>
                        <a:pt x="1876359" y="0"/>
                      </a:lnTo>
                      <a:lnTo>
                        <a:pt x="1876359" y="1876359"/>
                      </a:lnTo>
                      <a:lnTo>
                        <a:pt x="0" y="18763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3">
                    <a:extLst>
                      <a:ext uri="{96DAC541-7B7A-43D3-8B79-37D633B846F1}">
                        <asvg:svgBlip xmlns:asvg="http://schemas.microsoft.com/office/drawing/2016/SVG/main" r:embed="rId1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EDCE487-AAD0-2154-767F-293F6EFCF84C}"/>
                    </a:ext>
                  </a:extLst>
                </p:cNvPr>
                <p:cNvGrpSpPr/>
                <p:nvPr/>
              </p:nvGrpSpPr>
              <p:grpSpPr>
                <a:xfrm>
                  <a:off x="5550072" y="2069380"/>
                  <a:ext cx="1266800" cy="1024328"/>
                  <a:chOff x="5529780" y="2030818"/>
                  <a:chExt cx="1266800" cy="1024328"/>
                </a:xfrm>
              </p:grpSpPr>
              <p:sp>
                <p:nvSpPr>
                  <p:cNvPr id="9" name="TextBox 9"/>
                  <p:cNvSpPr txBox="1"/>
                  <p:nvPr/>
                </p:nvSpPr>
                <p:spPr>
                  <a:xfrm rot="788689">
                    <a:off x="5793038" y="2030818"/>
                    <a:ext cx="894172" cy="23887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979"/>
                      </a:lnSpc>
                      <a:spcBef>
                        <a:spcPct val="0"/>
                      </a:spcBef>
                    </a:pPr>
                    <a:r>
                      <a:rPr lang="en-US" sz="1400" dirty="0">
                        <a:solidFill>
                          <a:srgbClr val="00620C"/>
                        </a:solidFill>
                        <a:latin typeface="Rubik"/>
                      </a:rPr>
                      <a:t>UP TO</a:t>
                    </a:r>
                  </a:p>
                </p:txBody>
              </p:sp>
              <p:sp>
                <p:nvSpPr>
                  <p:cNvPr id="10" name="TextBox 10"/>
                  <p:cNvSpPr txBox="1"/>
                  <p:nvPr/>
                </p:nvSpPr>
                <p:spPr>
                  <a:xfrm rot="788689">
                    <a:off x="5529780" y="2158390"/>
                    <a:ext cx="1266800" cy="64216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5268"/>
                      </a:lnSpc>
                      <a:spcBef>
                        <a:spcPct val="0"/>
                      </a:spcBef>
                    </a:pPr>
                    <a:r>
                      <a:rPr lang="en-US" sz="3750" b="1" dirty="0">
                        <a:solidFill>
                          <a:srgbClr val="00620C"/>
                        </a:solidFill>
                        <a:latin typeface="Rubik" pitchFamily="2" charset="-79"/>
                      </a:rPr>
                      <a:t>40%</a:t>
                    </a:r>
                  </a:p>
                </p:txBody>
              </p:sp>
              <p:sp>
                <p:nvSpPr>
                  <p:cNvPr id="11" name="TextBox 11"/>
                  <p:cNvSpPr txBox="1"/>
                  <p:nvPr/>
                </p:nvSpPr>
                <p:spPr>
                  <a:xfrm rot="788689">
                    <a:off x="5742152" y="2699893"/>
                    <a:ext cx="656215" cy="3552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924"/>
                      </a:lnSpc>
                      <a:spcBef>
                        <a:spcPct val="0"/>
                      </a:spcBef>
                    </a:pPr>
                    <a:r>
                      <a:rPr lang="en-US" sz="2100" b="1" dirty="0">
                        <a:solidFill>
                          <a:srgbClr val="00620C"/>
                        </a:solidFill>
                        <a:latin typeface="Rubik" pitchFamily="2" charset="-79"/>
                      </a:rPr>
                      <a:t>OFF</a:t>
                    </a:r>
                  </a:p>
                </p:txBody>
              </p:sp>
            </p:grp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CE65BF8-68C4-C208-C80B-ACE6ECAB87BA}"/>
                </a:ext>
              </a:extLst>
            </p:cNvPr>
            <p:cNvGrpSpPr/>
            <p:nvPr/>
          </p:nvGrpSpPr>
          <p:grpSpPr>
            <a:xfrm>
              <a:off x="680400" y="727425"/>
              <a:ext cx="5622991" cy="3034160"/>
              <a:chOff x="680400" y="727425"/>
              <a:chExt cx="5622991" cy="3034160"/>
            </a:xfrm>
          </p:grpSpPr>
          <p:sp>
            <p:nvSpPr>
              <p:cNvPr id="29" name="TextBox 29"/>
              <p:cNvSpPr txBox="1"/>
              <p:nvPr/>
            </p:nvSpPr>
            <p:spPr>
              <a:xfrm>
                <a:off x="680400" y="727425"/>
                <a:ext cx="3980414" cy="2506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99"/>
                  </a:lnSpc>
                  <a:spcBef>
                    <a:spcPct val="0"/>
                  </a:spcBef>
                </a:pPr>
                <a:r>
                  <a:rPr lang="en-US" sz="1499" b="1" dirty="0">
                    <a:solidFill>
                      <a:srgbClr val="000000"/>
                    </a:solidFill>
                    <a:latin typeface="Rubik" pitchFamily="2" charset="-79"/>
                  </a:rPr>
                  <a:t>FloraFolly Gardenscapes Co.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680400" y="2670655"/>
                <a:ext cx="2734042" cy="10909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000" dirty="0">
                    <a:solidFill>
                      <a:srgbClr val="000000"/>
                    </a:solidFill>
                    <a:latin typeface="Rubik"/>
                  </a:rPr>
                  <a:t>Transform your outdoor space into a blooming paradise with our gardening essentials! Discover a wide range of </a:t>
                </a:r>
                <a:br>
                  <a:rPr lang="en-US" sz="1000" dirty="0">
                    <a:solidFill>
                      <a:srgbClr val="000000"/>
                    </a:solidFill>
                    <a:latin typeface="Rubik"/>
                  </a:rPr>
                </a:br>
                <a:r>
                  <a:rPr lang="en-US" sz="1000" dirty="0">
                    <a:solidFill>
                      <a:srgbClr val="000000"/>
                    </a:solidFill>
                    <a:latin typeface="Rubik"/>
                  </a:rPr>
                  <a:t>vibrant plants, quality tools, and expert </a:t>
                </a:r>
                <a:br>
                  <a:rPr lang="en-US" sz="1000" dirty="0">
                    <a:solidFill>
                      <a:srgbClr val="000000"/>
                    </a:solidFill>
                    <a:latin typeface="Rubik"/>
                  </a:rPr>
                </a:br>
                <a:r>
                  <a:rPr lang="en-US" sz="1000" dirty="0">
                    <a:solidFill>
                      <a:srgbClr val="000000"/>
                    </a:solidFill>
                    <a:latin typeface="Rubik"/>
                  </a:rPr>
                  <a:t>advice to nurture your garden. Elevate </a:t>
                </a:r>
                <a:br>
                  <a:rPr lang="en-US" sz="1000" dirty="0">
                    <a:solidFill>
                      <a:srgbClr val="000000"/>
                    </a:solidFill>
                    <a:latin typeface="Rubik"/>
                  </a:rPr>
                </a:br>
                <a:r>
                  <a:rPr lang="en-US" sz="1000" dirty="0">
                    <a:solidFill>
                      <a:srgbClr val="000000"/>
                    </a:solidFill>
                    <a:latin typeface="Rubik"/>
                  </a:rPr>
                  <a:t>your green haven with us today!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680400" y="1168243"/>
                <a:ext cx="5622991" cy="14072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341"/>
                  </a:lnSpc>
                </a:pPr>
                <a:r>
                  <a:rPr lang="en-US" sz="5600" b="1" spc="281" dirty="0">
                    <a:solidFill>
                      <a:srgbClr val="00620C"/>
                    </a:solidFill>
                    <a:latin typeface="Rubik" pitchFamily="2" charset="-79"/>
                  </a:rPr>
                  <a:t>GARDENING FLYER</a:t>
                </a:r>
              </a:p>
            </p:txBody>
          </p:sp>
        </p:grpSp>
        <p:sp>
          <p:nvSpPr>
            <p:cNvPr id="7" name="TemplateLAB"/>
            <p:cNvSpPr/>
            <p:nvPr/>
          </p:nvSpPr>
          <p:spPr>
            <a:xfrm rot="5400000">
              <a:off x="6868951" y="9509747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90"/>
                  </a:lnTo>
                  <a:lnTo>
                    <a:pt x="0" y="120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163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Rubik ExtraBold</vt:lpstr>
      <vt:lpstr>Rubik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Landscaping flyer</dc:title>
  <dc:creator>Hoang Anh</dc:creator>
  <cp:lastModifiedBy>Hoang Anh</cp:lastModifiedBy>
  <cp:revision>8</cp:revision>
  <dcterms:created xsi:type="dcterms:W3CDTF">2006-08-16T00:00:00Z</dcterms:created>
  <dcterms:modified xsi:type="dcterms:W3CDTF">2023-12-01T11:48:08Z</dcterms:modified>
  <dc:identifier>DAF1uMsbtvc</dc:identifier>
</cp:coreProperties>
</file>