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4" r:id="rId2"/>
  </p:sldIdLst>
  <p:sldSz cx="7556500" cy="10693400"/>
  <p:notesSz cx="6858000" cy="9144000"/>
  <p:embeddedFontLst>
    <p:embeddedFont>
      <p:font typeface="Almarai" pitchFamily="2" charset="-78"/>
      <p:regular r:id="rId4"/>
    </p:embeddedFont>
    <p:embeddedFont>
      <p:font typeface="Almarai ExtraBold" pitchFamily="2" charset="-78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2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6081" autoAdjust="0"/>
  </p:normalViewPr>
  <p:slideViewPr>
    <p:cSldViewPr>
      <p:cViewPr>
        <p:scale>
          <a:sx n="150" d="100"/>
          <a:sy n="150" d="100"/>
        </p:scale>
        <p:origin x="1638" y="-3282"/>
      </p:cViewPr>
      <p:guideLst>
        <p:guide orient="horz" pos="2216"/>
        <p:guide pos="2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46CE0-6C49-42DB-868D-002C7B42C65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9CB99-20CB-4C66-9E52-3514EC6F9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">
            <a:extLst>
              <a:ext uri="{FF2B5EF4-FFF2-40B4-BE49-F238E27FC236}">
                <a16:creationId xmlns:a16="http://schemas.microsoft.com/office/drawing/2014/main" id="{E8E72CB7-0560-D178-9C83-EFA4AC8DC236}"/>
              </a:ext>
            </a:extLst>
          </p:cNvPr>
          <p:cNvGrpSpPr/>
          <p:nvPr/>
        </p:nvGrpSpPr>
        <p:grpSpPr>
          <a:xfrm>
            <a:off x="754298" y="616479"/>
            <a:ext cx="6279236" cy="9314759"/>
            <a:chOff x="754298" y="616479"/>
            <a:chExt cx="6279236" cy="931475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7D2DDEB-C1A9-883A-1CC5-2EAA6E817546}"/>
                </a:ext>
              </a:extLst>
            </p:cNvPr>
            <p:cNvGrpSpPr/>
            <p:nvPr/>
          </p:nvGrpSpPr>
          <p:grpSpPr>
            <a:xfrm>
              <a:off x="754298" y="9003795"/>
              <a:ext cx="6047904" cy="927443"/>
              <a:chOff x="754298" y="9003795"/>
              <a:chExt cx="6047904" cy="927443"/>
            </a:xfrm>
          </p:grpSpPr>
          <p:sp>
            <p:nvSpPr>
              <p:cNvPr id="51" name="TextBox 51"/>
              <p:cNvSpPr txBox="1"/>
              <p:nvPr/>
            </p:nvSpPr>
            <p:spPr>
              <a:xfrm>
                <a:off x="756691" y="9003795"/>
                <a:ext cx="1142947" cy="1983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u="none" strike="noStrike" dirty="0">
                    <a:solidFill>
                      <a:srgbClr val="323232"/>
                    </a:solidFill>
                    <a:latin typeface="Almarai" pitchFamily="2" charset="-78"/>
                  </a:rPr>
                  <a:t>NOTE</a:t>
                </a:r>
              </a:p>
            </p:txBody>
          </p:sp>
          <p:sp>
            <p:nvSpPr>
              <p:cNvPr id="90" name="AutoShape 12">
                <a:extLst>
                  <a:ext uri="{FF2B5EF4-FFF2-40B4-BE49-F238E27FC236}">
                    <a16:creationId xmlns:a16="http://schemas.microsoft.com/office/drawing/2014/main" id="{41A667DD-5FC5-71CA-87C5-07B9664D6726}"/>
                  </a:ext>
                </a:extLst>
              </p:cNvPr>
              <p:cNvSpPr/>
              <p:nvPr/>
            </p:nvSpPr>
            <p:spPr>
              <a:xfrm>
                <a:off x="754298" y="9287348"/>
                <a:ext cx="6047904" cy="0"/>
              </a:xfrm>
              <a:prstGeom prst="line">
                <a:avLst/>
              </a:prstGeom>
              <a:ln w="9525" cap="flat">
                <a:solidFill>
                  <a:srgbClr val="62B0B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91" name="AutoShape 12">
                <a:extLst>
                  <a:ext uri="{FF2B5EF4-FFF2-40B4-BE49-F238E27FC236}">
                    <a16:creationId xmlns:a16="http://schemas.microsoft.com/office/drawing/2014/main" id="{21E8413B-1EA7-2886-AA27-F715DAE56413}"/>
                  </a:ext>
                </a:extLst>
              </p:cNvPr>
              <p:cNvSpPr/>
              <p:nvPr/>
            </p:nvSpPr>
            <p:spPr>
              <a:xfrm>
                <a:off x="754298" y="9611674"/>
                <a:ext cx="6047904" cy="0"/>
              </a:xfrm>
              <a:prstGeom prst="line">
                <a:avLst/>
              </a:prstGeom>
              <a:ln w="9525" cap="flat">
                <a:solidFill>
                  <a:srgbClr val="62B0B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92" name="AutoShape 12">
                <a:extLst>
                  <a:ext uri="{FF2B5EF4-FFF2-40B4-BE49-F238E27FC236}">
                    <a16:creationId xmlns:a16="http://schemas.microsoft.com/office/drawing/2014/main" id="{327C0BB2-F12D-5FB0-689C-86850DB93CBA}"/>
                  </a:ext>
                </a:extLst>
              </p:cNvPr>
              <p:cNvSpPr/>
              <p:nvPr/>
            </p:nvSpPr>
            <p:spPr>
              <a:xfrm>
                <a:off x="754298" y="9931238"/>
                <a:ext cx="6047904" cy="0"/>
              </a:xfrm>
              <a:prstGeom prst="line">
                <a:avLst/>
              </a:prstGeom>
              <a:ln w="9525" cap="flat">
                <a:solidFill>
                  <a:srgbClr val="62B0B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90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7CD4554-7082-806D-C5F5-477DC58EA537}"/>
                </a:ext>
              </a:extLst>
            </p:cNvPr>
            <p:cNvGrpSpPr/>
            <p:nvPr/>
          </p:nvGrpSpPr>
          <p:grpSpPr>
            <a:xfrm>
              <a:off x="754298" y="3709570"/>
              <a:ext cx="6047904" cy="5039854"/>
              <a:chOff x="754298" y="3709570"/>
              <a:chExt cx="6047904" cy="5039854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756691" y="3709570"/>
                <a:ext cx="1142947" cy="1983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323232"/>
                    </a:solidFill>
                    <a:latin typeface="Almarai" pitchFamily="2" charset="-78"/>
                  </a:rPr>
                  <a:t>AGENDA</a:t>
                </a:r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754298" y="3993123"/>
                <a:ext cx="6047904" cy="0"/>
              </a:xfrm>
              <a:prstGeom prst="line">
                <a:avLst/>
              </a:prstGeom>
              <a:ln w="19050" cap="flat">
                <a:solidFill>
                  <a:srgbClr val="198D9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B89B11BB-CB33-FAA5-9B54-CC95D163C3B5}"/>
                  </a:ext>
                </a:extLst>
              </p:cNvPr>
              <p:cNvGrpSpPr/>
              <p:nvPr/>
            </p:nvGrpSpPr>
            <p:grpSpPr>
              <a:xfrm>
                <a:off x="754298" y="4203513"/>
                <a:ext cx="6047904" cy="1405476"/>
                <a:chOff x="754298" y="4203513"/>
                <a:chExt cx="6047904" cy="140547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5859210-F853-CBD8-CA7B-06BE530CD9C1}"/>
                    </a:ext>
                  </a:extLst>
                </p:cNvPr>
                <p:cNvSpPr/>
                <p:nvPr/>
              </p:nvSpPr>
              <p:spPr>
                <a:xfrm>
                  <a:off x="754298" y="4203513"/>
                  <a:ext cx="6047904" cy="140547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2B0B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882650" y="4326534"/>
                  <a:ext cx="704895" cy="15660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80"/>
                    </a:lnSpc>
                  </a:pPr>
                  <a:r>
                    <a:rPr lang="en-US" sz="900" b="1" dirty="0">
                      <a:solidFill>
                        <a:srgbClr val="323232"/>
                      </a:solidFill>
                      <a:latin typeface="Almarai" pitchFamily="2" charset="-78"/>
                      <a:cs typeface="Almarai" pitchFamily="2" charset="-78"/>
                    </a:rPr>
                    <a:t>TOPIC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4609081" y="4781536"/>
                  <a:ext cx="956860" cy="15660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80"/>
                    </a:lnSpc>
                  </a:pPr>
                  <a:r>
                    <a:rPr lang="en-US" sz="900" dirty="0">
                      <a:solidFill>
                        <a:srgbClr val="323232"/>
                      </a:solidFill>
                      <a:latin typeface="Almarai"/>
                    </a:rPr>
                    <a:t>Estimated time</a:t>
                  </a:r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4609081" y="5280970"/>
                  <a:ext cx="956860" cy="15660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80"/>
                    </a:lnSpc>
                  </a:pPr>
                  <a:r>
                    <a:rPr lang="en-US" sz="900">
                      <a:solidFill>
                        <a:srgbClr val="323232"/>
                      </a:solidFill>
                      <a:latin typeface="Almarai"/>
                    </a:rPr>
                    <a:t>Presenter</a:t>
                  </a:r>
                </a:p>
              </p:txBody>
            </p:sp>
            <p:sp>
              <p:nvSpPr>
                <p:cNvPr id="24" name="AutoShape 24"/>
                <p:cNvSpPr/>
                <p:nvPr/>
              </p:nvSpPr>
              <p:spPr>
                <a:xfrm>
                  <a:off x="4459700" y="5109554"/>
                  <a:ext cx="2342502" cy="0"/>
                </a:xfrm>
                <a:prstGeom prst="line">
                  <a:avLst/>
                </a:prstGeom>
                <a:ln w="12700" cap="flat">
                  <a:solidFill>
                    <a:srgbClr val="62B0BB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26" name="AutoShape 26"/>
                <p:cNvSpPr/>
                <p:nvPr/>
              </p:nvSpPr>
              <p:spPr>
                <a:xfrm flipH="1">
                  <a:off x="4454186" y="4614081"/>
                  <a:ext cx="0" cy="994908"/>
                </a:xfrm>
                <a:prstGeom prst="line">
                  <a:avLst/>
                </a:prstGeom>
                <a:ln w="12700" cap="flat">
                  <a:solidFill>
                    <a:srgbClr val="62B0BB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67" name="AutoShape 12">
                  <a:extLst>
                    <a:ext uri="{FF2B5EF4-FFF2-40B4-BE49-F238E27FC236}">
                      <a16:creationId xmlns:a16="http://schemas.microsoft.com/office/drawing/2014/main" id="{05F39815-01DC-233E-C859-15F46D55DF90}"/>
                    </a:ext>
                  </a:extLst>
                </p:cNvPr>
                <p:cNvSpPr/>
                <p:nvPr/>
              </p:nvSpPr>
              <p:spPr>
                <a:xfrm>
                  <a:off x="754298" y="4616467"/>
                  <a:ext cx="6047904" cy="0"/>
                </a:xfrm>
                <a:prstGeom prst="line">
                  <a:avLst/>
                </a:prstGeom>
                <a:ln w="12700" cap="flat">
                  <a:solidFill>
                    <a:srgbClr val="62B0BB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900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88A5888-A472-F4B8-F205-21C6A1C73894}"/>
                  </a:ext>
                </a:extLst>
              </p:cNvPr>
              <p:cNvGrpSpPr/>
              <p:nvPr/>
            </p:nvGrpSpPr>
            <p:grpSpPr>
              <a:xfrm>
                <a:off x="754298" y="5773730"/>
                <a:ext cx="6047904" cy="1405476"/>
                <a:chOff x="754298" y="4203513"/>
                <a:chExt cx="6047904" cy="1405476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FED3F15-568E-C38E-3091-38B8A808A953}"/>
                    </a:ext>
                  </a:extLst>
                </p:cNvPr>
                <p:cNvSpPr/>
                <p:nvPr/>
              </p:nvSpPr>
              <p:spPr>
                <a:xfrm>
                  <a:off x="754298" y="4203513"/>
                  <a:ext cx="6047904" cy="140547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2B0B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20">
                  <a:extLst>
                    <a:ext uri="{FF2B5EF4-FFF2-40B4-BE49-F238E27FC236}">
                      <a16:creationId xmlns:a16="http://schemas.microsoft.com/office/drawing/2014/main" id="{FF9D32AE-4457-76A6-BA7B-A366010BB273}"/>
                    </a:ext>
                  </a:extLst>
                </p:cNvPr>
                <p:cNvSpPr txBox="1"/>
                <p:nvPr/>
              </p:nvSpPr>
              <p:spPr>
                <a:xfrm>
                  <a:off x="882650" y="4326534"/>
                  <a:ext cx="704895" cy="15660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80"/>
                    </a:lnSpc>
                  </a:pPr>
                  <a:r>
                    <a:rPr lang="en-US" sz="900" b="1" dirty="0">
                      <a:solidFill>
                        <a:srgbClr val="323232"/>
                      </a:solidFill>
                      <a:latin typeface="Almarai" pitchFamily="2" charset="-78"/>
                      <a:cs typeface="Almarai" pitchFamily="2" charset="-78"/>
                    </a:rPr>
                    <a:t>TOPIC</a:t>
                  </a:r>
                </a:p>
              </p:txBody>
            </p:sp>
            <p:sp>
              <p:nvSpPr>
                <p:cNvPr id="73" name="TextBox 22">
                  <a:extLst>
                    <a:ext uri="{FF2B5EF4-FFF2-40B4-BE49-F238E27FC236}">
                      <a16:creationId xmlns:a16="http://schemas.microsoft.com/office/drawing/2014/main" id="{D8E8F0BD-C9E3-2B4A-3F4A-AFF59B15D158}"/>
                    </a:ext>
                  </a:extLst>
                </p:cNvPr>
                <p:cNvSpPr txBox="1"/>
                <p:nvPr/>
              </p:nvSpPr>
              <p:spPr>
                <a:xfrm>
                  <a:off x="4609081" y="4781536"/>
                  <a:ext cx="956860" cy="15660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80"/>
                    </a:lnSpc>
                  </a:pPr>
                  <a:r>
                    <a:rPr lang="en-US" sz="900" dirty="0">
                      <a:solidFill>
                        <a:srgbClr val="323232"/>
                      </a:solidFill>
                      <a:latin typeface="Almarai"/>
                    </a:rPr>
                    <a:t>Estimated time</a:t>
                  </a:r>
                </a:p>
              </p:txBody>
            </p:sp>
            <p:sp>
              <p:nvSpPr>
                <p:cNvPr id="74" name="TextBox 23">
                  <a:extLst>
                    <a:ext uri="{FF2B5EF4-FFF2-40B4-BE49-F238E27FC236}">
                      <a16:creationId xmlns:a16="http://schemas.microsoft.com/office/drawing/2014/main" id="{131300FA-AE35-A6CB-CA4A-A8F746715ECB}"/>
                    </a:ext>
                  </a:extLst>
                </p:cNvPr>
                <p:cNvSpPr txBox="1"/>
                <p:nvPr/>
              </p:nvSpPr>
              <p:spPr>
                <a:xfrm>
                  <a:off x="4609081" y="5280970"/>
                  <a:ext cx="956860" cy="15660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80"/>
                    </a:lnSpc>
                  </a:pPr>
                  <a:r>
                    <a:rPr lang="en-US" sz="900">
                      <a:solidFill>
                        <a:srgbClr val="323232"/>
                      </a:solidFill>
                      <a:latin typeface="Almarai"/>
                    </a:rPr>
                    <a:t>Presenter</a:t>
                  </a:r>
                </a:p>
              </p:txBody>
            </p:sp>
            <p:sp>
              <p:nvSpPr>
                <p:cNvPr id="75" name="AutoShape 24">
                  <a:extLst>
                    <a:ext uri="{FF2B5EF4-FFF2-40B4-BE49-F238E27FC236}">
                      <a16:creationId xmlns:a16="http://schemas.microsoft.com/office/drawing/2014/main" id="{A280FF4C-9F46-4C5C-C1B7-843F2A2ABF03}"/>
                    </a:ext>
                  </a:extLst>
                </p:cNvPr>
                <p:cNvSpPr/>
                <p:nvPr/>
              </p:nvSpPr>
              <p:spPr>
                <a:xfrm>
                  <a:off x="4459700" y="5109554"/>
                  <a:ext cx="2342502" cy="0"/>
                </a:xfrm>
                <a:prstGeom prst="line">
                  <a:avLst/>
                </a:prstGeom>
                <a:ln w="12700" cap="flat">
                  <a:solidFill>
                    <a:srgbClr val="62B0BB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76" name="AutoShape 26">
                  <a:extLst>
                    <a:ext uri="{FF2B5EF4-FFF2-40B4-BE49-F238E27FC236}">
                      <a16:creationId xmlns:a16="http://schemas.microsoft.com/office/drawing/2014/main" id="{1590CD69-885E-3F4E-22E2-296082AD3F1F}"/>
                    </a:ext>
                  </a:extLst>
                </p:cNvPr>
                <p:cNvSpPr/>
                <p:nvPr/>
              </p:nvSpPr>
              <p:spPr>
                <a:xfrm flipH="1">
                  <a:off x="4454186" y="4614081"/>
                  <a:ext cx="0" cy="994908"/>
                </a:xfrm>
                <a:prstGeom prst="line">
                  <a:avLst/>
                </a:prstGeom>
                <a:ln w="12700" cap="flat">
                  <a:solidFill>
                    <a:srgbClr val="62B0BB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77" name="AutoShape 12">
                  <a:extLst>
                    <a:ext uri="{FF2B5EF4-FFF2-40B4-BE49-F238E27FC236}">
                      <a16:creationId xmlns:a16="http://schemas.microsoft.com/office/drawing/2014/main" id="{2443601F-3AA1-3070-0150-76B627672093}"/>
                    </a:ext>
                  </a:extLst>
                </p:cNvPr>
                <p:cNvSpPr/>
                <p:nvPr/>
              </p:nvSpPr>
              <p:spPr>
                <a:xfrm>
                  <a:off x="754298" y="4616467"/>
                  <a:ext cx="6047904" cy="0"/>
                </a:xfrm>
                <a:prstGeom prst="line">
                  <a:avLst/>
                </a:prstGeom>
                <a:ln w="12700" cap="flat">
                  <a:solidFill>
                    <a:srgbClr val="62B0BB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900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D3C0FAC-394C-F361-CD07-F5366C04D146}"/>
                  </a:ext>
                </a:extLst>
              </p:cNvPr>
              <p:cNvGrpSpPr/>
              <p:nvPr/>
            </p:nvGrpSpPr>
            <p:grpSpPr>
              <a:xfrm>
                <a:off x="754298" y="7343948"/>
                <a:ext cx="6047904" cy="1405476"/>
                <a:chOff x="754298" y="4203513"/>
                <a:chExt cx="6047904" cy="1405476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6F10E60-8E4D-E770-D290-086465DA58B2}"/>
                    </a:ext>
                  </a:extLst>
                </p:cNvPr>
                <p:cNvSpPr/>
                <p:nvPr/>
              </p:nvSpPr>
              <p:spPr>
                <a:xfrm>
                  <a:off x="754298" y="4203513"/>
                  <a:ext cx="6047904" cy="140547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2B0B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20">
                  <a:extLst>
                    <a:ext uri="{FF2B5EF4-FFF2-40B4-BE49-F238E27FC236}">
                      <a16:creationId xmlns:a16="http://schemas.microsoft.com/office/drawing/2014/main" id="{710C5DCA-855A-AA4E-939A-6E28D9B8736A}"/>
                    </a:ext>
                  </a:extLst>
                </p:cNvPr>
                <p:cNvSpPr txBox="1"/>
                <p:nvPr/>
              </p:nvSpPr>
              <p:spPr>
                <a:xfrm>
                  <a:off x="882650" y="4326534"/>
                  <a:ext cx="704895" cy="15660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80"/>
                    </a:lnSpc>
                  </a:pPr>
                  <a:r>
                    <a:rPr lang="en-US" sz="900" b="1" dirty="0">
                      <a:solidFill>
                        <a:srgbClr val="323232"/>
                      </a:solidFill>
                      <a:latin typeface="Almarai" pitchFamily="2" charset="-78"/>
                      <a:cs typeface="Almarai" pitchFamily="2" charset="-78"/>
                    </a:rPr>
                    <a:t>TOPIC</a:t>
                  </a:r>
                </a:p>
              </p:txBody>
            </p:sp>
            <p:sp>
              <p:nvSpPr>
                <p:cNvPr id="81" name="TextBox 22">
                  <a:extLst>
                    <a:ext uri="{FF2B5EF4-FFF2-40B4-BE49-F238E27FC236}">
                      <a16:creationId xmlns:a16="http://schemas.microsoft.com/office/drawing/2014/main" id="{FE151E4B-9D22-F88E-BCDC-36B64E625189}"/>
                    </a:ext>
                  </a:extLst>
                </p:cNvPr>
                <p:cNvSpPr txBox="1"/>
                <p:nvPr/>
              </p:nvSpPr>
              <p:spPr>
                <a:xfrm>
                  <a:off x="4609081" y="4781536"/>
                  <a:ext cx="956860" cy="15660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80"/>
                    </a:lnSpc>
                  </a:pPr>
                  <a:r>
                    <a:rPr lang="en-US" sz="900" dirty="0">
                      <a:solidFill>
                        <a:srgbClr val="323232"/>
                      </a:solidFill>
                      <a:latin typeface="Almarai"/>
                    </a:rPr>
                    <a:t>Estimated time</a:t>
                  </a:r>
                </a:p>
              </p:txBody>
            </p:sp>
            <p:sp>
              <p:nvSpPr>
                <p:cNvPr id="82" name="TextBox 23">
                  <a:extLst>
                    <a:ext uri="{FF2B5EF4-FFF2-40B4-BE49-F238E27FC236}">
                      <a16:creationId xmlns:a16="http://schemas.microsoft.com/office/drawing/2014/main" id="{752613E5-922F-926E-CD26-DA09A5234578}"/>
                    </a:ext>
                  </a:extLst>
                </p:cNvPr>
                <p:cNvSpPr txBox="1"/>
                <p:nvPr/>
              </p:nvSpPr>
              <p:spPr>
                <a:xfrm>
                  <a:off x="4609081" y="5280970"/>
                  <a:ext cx="956860" cy="15660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80"/>
                    </a:lnSpc>
                  </a:pPr>
                  <a:r>
                    <a:rPr lang="en-US" sz="900">
                      <a:solidFill>
                        <a:srgbClr val="323232"/>
                      </a:solidFill>
                      <a:latin typeface="Almarai"/>
                    </a:rPr>
                    <a:t>Presenter</a:t>
                  </a:r>
                </a:p>
              </p:txBody>
            </p:sp>
            <p:sp>
              <p:nvSpPr>
                <p:cNvPr id="83" name="AutoShape 24">
                  <a:extLst>
                    <a:ext uri="{FF2B5EF4-FFF2-40B4-BE49-F238E27FC236}">
                      <a16:creationId xmlns:a16="http://schemas.microsoft.com/office/drawing/2014/main" id="{B83EC522-5D27-7C75-B9B7-DBBD10744106}"/>
                    </a:ext>
                  </a:extLst>
                </p:cNvPr>
                <p:cNvSpPr/>
                <p:nvPr/>
              </p:nvSpPr>
              <p:spPr>
                <a:xfrm>
                  <a:off x="4459700" y="5109554"/>
                  <a:ext cx="2342502" cy="0"/>
                </a:xfrm>
                <a:prstGeom prst="line">
                  <a:avLst/>
                </a:prstGeom>
                <a:ln w="12700" cap="flat">
                  <a:solidFill>
                    <a:srgbClr val="62B0BB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84" name="AutoShape 26">
                  <a:extLst>
                    <a:ext uri="{FF2B5EF4-FFF2-40B4-BE49-F238E27FC236}">
                      <a16:creationId xmlns:a16="http://schemas.microsoft.com/office/drawing/2014/main" id="{75BDC7E9-68B1-1EFC-DF4D-F9CC4FC91EBB}"/>
                    </a:ext>
                  </a:extLst>
                </p:cNvPr>
                <p:cNvSpPr/>
                <p:nvPr/>
              </p:nvSpPr>
              <p:spPr>
                <a:xfrm flipH="1">
                  <a:off x="4454186" y="4614081"/>
                  <a:ext cx="0" cy="994908"/>
                </a:xfrm>
                <a:prstGeom prst="line">
                  <a:avLst/>
                </a:prstGeom>
                <a:ln w="12700" cap="flat">
                  <a:solidFill>
                    <a:srgbClr val="62B0BB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85" name="AutoShape 12">
                  <a:extLst>
                    <a:ext uri="{FF2B5EF4-FFF2-40B4-BE49-F238E27FC236}">
                      <a16:creationId xmlns:a16="http://schemas.microsoft.com/office/drawing/2014/main" id="{8F1C51FD-D392-9910-AAEE-408005BBC5C2}"/>
                    </a:ext>
                  </a:extLst>
                </p:cNvPr>
                <p:cNvSpPr/>
                <p:nvPr/>
              </p:nvSpPr>
              <p:spPr>
                <a:xfrm>
                  <a:off x="754298" y="4616467"/>
                  <a:ext cx="6047904" cy="0"/>
                </a:xfrm>
                <a:prstGeom prst="line">
                  <a:avLst/>
                </a:prstGeom>
                <a:ln w="12700" cap="flat">
                  <a:solidFill>
                    <a:srgbClr val="62B0BB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900"/>
                </a:p>
              </p:txBody>
            </p:sp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82D3CC5-3852-FFD0-0905-D8AD2138BDFB}"/>
                </a:ext>
              </a:extLst>
            </p:cNvPr>
            <p:cNvGrpSpPr/>
            <p:nvPr/>
          </p:nvGrpSpPr>
          <p:grpSpPr>
            <a:xfrm>
              <a:off x="754298" y="1851832"/>
              <a:ext cx="6047904" cy="1603366"/>
              <a:chOff x="754298" y="1851832"/>
              <a:chExt cx="6047904" cy="1603366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756691" y="1851832"/>
                <a:ext cx="2456909" cy="1983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323232"/>
                    </a:solidFill>
                    <a:latin typeface="Almarai" pitchFamily="2" charset="-78"/>
                  </a:rPr>
                  <a:t>MEETING OVERVIEW</a:t>
                </a:r>
              </a:p>
            </p:txBody>
          </p:sp>
          <p:sp>
            <p:nvSpPr>
              <p:cNvPr id="3" name="AutoShape 3"/>
              <p:cNvSpPr/>
              <p:nvPr/>
            </p:nvSpPr>
            <p:spPr>
              <a:xfrm>
                <a:off x="754298" y="2139102"/>
                <a:ext cx="6047904" cy="0"/>
              </a:xfrm>
              <a:prstGeom prst="line">
                <a:avLst/>
              </a:prstGeom>
              <a:ln w="19050" cap="flat">
                <a:solidFill>
                  <a:srgbClr val="198D9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2523F11E-0A93-8AA6-CC7E-5ED36DE2B969}"/>
                  </a:ext>
                </a:extLst>
              </p:cNvPr>
              <p:cNvGrpSpPr/>
              <p:nvPr/>
            </p:nvGrpSpPr>
            <p:grpSpPr>
              <a:xfrm>
                <a:off x="754298" y="2468126"/>
                <a:ext cx="6047904" cy="0"/>
                <a:chOff x="754298" y="2470772"/>
                <a:chExt cx="6047904" cy="0"/>
              </a:xfrm>
            </p:grpSpPr>
            <p:sp>
              <p:nvSpPr>
                <p:cNvPr id="4" name="AutoShape 4"/>
                <p:cNvSpPr/>
                <p:nvPr/>
              </p:nvSpPr>
              <p:spPr>
                <a:xfrm>
                  <a:off x="754298" y="2470772"/>
                  <a:ext cx="2855910" cy="0"/>
                </a:xfrm>
                <a:prstGeom prst="line">
                  <a:avLst/>
                </a:prstGeom>
                <a:ln w="9525" cap="flat">
                  <a:solidFill>
                    <a:srgbClr val="62B0BB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6" name="AutoShape 6"/>
                <p:cNvSpPr/>
                <p:nvPr/>
              </p:nvSpPr>
              <p:spPr>
                <a:xfrm>
                  <a:off x="3825692" y="2470772"/>
                  <a:ext cx="2976510" cy="0"/>
                </a:xfrm>
                <a:prstGeom prst="line">
                  <a:avLst/>
                </a:prstGeom>
                <a:ln w="9525" cap="flat">
                  <a:solidFill>
                    <a:srgbClr val="62B0BB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900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1FED4DE7-5C29-08BF-D41C-D48935AE5DEE}"/>
                  </a:ext>
                </a:extLst>
              </p:cNvPr>
              <p:cNvGrpSpPr/>
              <p:nvPr/>
            </p:nvGrpSpPr>
            <p:grpSpPr>
              <a:xfrm>
                <a:off x="756691" y="2227984"/>
                <a:ext cx="4206516" cy="151260"/>
                <a:chOff x="756691" y="2228617"/>
                <a:chExt cx="4206516" cy="151260"/>
              </a:xfrm>
            </p:grpSpPr>
            <p:sp>
              <p:nvSpPr>
                <p:cNvPr id="5" name="TextBox 5"/>
                <p:cNvSpPr txBox="1"/>
                <p:nvPr/>
              </p:nvSpPr>
              <p:spPr>
                <a:xfrm>
                  <a:off x="756691" y="2228617"/>
                  <a:ext cx="1137515" cy="1512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80"/>
                    </a:lnSpc>
                  </a:pPr>
                  <a:r>
                    <a:rPr lang="en-US" sz="900" dirty="0">
                      <a:solidFill>
                        <a:srgbClr val="323232"/>
                      </a:solidFill>
                      <a:latin typeface="Almarai"/>
                    </a:rPr>
                    <a:t>Time</a:t>
                  </a:r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3825692" y="2228617"/>
                  <a:ext cx="1137515" cy="1512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80"/>
                    </a:lnSpc>
                  </a:pPr>
                  <a:r>
                    <a:rPr lang="en-US" sz="900" dirty="0">
                      <a:solidFill>
                        <a:srgbClr val="323232"/>
                      </a:solidFill>
                      <a:latin typeface="Almarai"/>
                    </a:rPr>
                    <a:t>Meeting Called by</a:t>
                  </a: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8820CDD6-9A3E-1243-8037-B8500B35EE97}"/>
                  </a:ext>
                </a:extLst>
              </p:cNvPr>
              <p:cNvGrpSpPr/>
              <p:nvPr/>
            </p:nvGrpSpPr>
            <p:grpSpPr>
              <a:xfrm>
                <a:off x="754298" y="2797150"/>
                <a:ext cx="6047904" cy="0"/>
                <a:chOff x="754298" y="2800285"/>
                <a:chExt cx="6047904" cy="0"/>
              </a:xfrm>
            </p:grpSpPr>
            <p:sp>
              <p:nvSpPr>
                <p:cNvPr id="8" name="AutoShape 8"/>
                <p:cNvSpPr/>
                <p:nvPr/>
              </p:nvSpPr>
              <p:spPr>
                <a:xfrm>
                  <a:off x="754298" y="2800285"/>
                  <a:ext cx="2856017" cy="0"/>
                </a:xfrm>
                <a:prstGeom prst="line">
                  <a:avLst/>
                </a:prstGeom>
                <a:ln w="9525" cap="flat">
                  <a:solidFill>
                    <a:srgbClr val="62B0BB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900"/>
                </a:p>
              </p:txBody>
            </p:sp>
            <p:sp>
              <p:nvSpPr>
                <p:cNvPr id="10" name="AutoShape 10"/>
                <p:cNvSpPr/>
                <p:nvPr/>
              </p:nvSpPr>
              <p:spPr>
                <a:xfrm>
                  <a:off x="3825692" y="2800285"/>
                  <a:ext cx="2976510" cy="0"/>
                </a:xfrm>
                <a:prstGeom prst="line">
                  <a:avLst/>
                </a:prstGeom>
                <a:ln w="9525" cap="flat">
                  <a:solidFill>
                    <a:srgbClr val="62B0BB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900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B34D07E-2C59-4B71-3000-FD173DE19858}"/>
                  </a:ext>
                </a:extLst>
              </p:cNvPr>
              <p:cNvGrpSpPr/>
              <p:nvPr/>
            </p:nvGrpSpPr>
            <p:grpSpPr>
              <a:xfrm>
                <a:off x="756691" y="2557008"/>
                <a:ext cx="4206516" cy="151260"/>
                <a:chOff x="756691" y="2559241"/>
                <a:chExt cx="4206516" cy="151260"/>
              </a:xfrm>
            </p:grpSpPr>
            <p:sp>
              <p:nvSpPr>
                <p:cNvPr id="9" name="TextBox 9"/>
                <p:cNvSpPr txBox="1"/>
                <p:nvPr/>
              </p:nvSpPr>
              <p:spPr>
                <a:xfrm>
                  <a:off x="756691" y="2559241"/>
                  <a:ext cx="1137515" cy="1512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80"/>
                    </a:lnSpc>
                  </a:pPr>
                  <a:r>
                    <a:rPr lang="en-US" sz="900" dirty="0">
                      <a:solidFill>
                        <a:srgbClr val="323232"/>
                      </a:solidFill>
                      <a:latin typeface="Almarai"/>
                    </a:rPr>
                    <a:t>Date</a:t>
                  </a:r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3825692" y="2559241"/>
                  <a:ext cx="1137515" cy="1512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80"/>
                    </a:lnSpc>
                  </a:pPr>
                  <a:r>
                    <a:rPr lang="en-US" sz="900" dirty="0">
                      <a:solidFill>
                        <a:srgbClr val="323232"/>
                      </a:solidFill>
                      <a:latin typeface="Almarai"/>
                    </a:rPr>
                    <a:t>Note taker</a:t>
                  </a:r>
                </a:p>
              </p:txBody>
            </p:sp>
          </p:grpSp>
          <p:sp>
            <p:nvSpPr>
              <p:cNvPr id="12" name="AutoShape 12"/>
              <p:cNvSpPr/>
              <p:nvPr/>
            </p:nvSpPr>
            <p:spPr>
              <a:xfrm>
                <a:off x="754298" y="3126174"/>
                <a:ext cx="6047904" cy="0"/>
              </a:xfrm>
              <a:prstGeom prst="line">
                <a:avLst/>
              </a:prstGeom>
              <a:ln w="9525" cap="flat">
                <a:solidFill>
                  <a:srgbClr val="62B0B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56691" y="2886032"/>
                <a:ext cx="704895" cy="1512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80"/>
                  </a:lnSpc>
                </a:pPr>
                <a:r>
                  <a:rPr lang="en-US" sz="900" dirty="0">
                    <a:solidFill>
                      <a:srgbClr val="323232"/>
                    </a:solidFill>
                    <a:latin typeface="Almarai"/>
                  </a:rPr>
                  <a:t>Location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56691" y="3215056"/>
                <a:ext cx="704895" cy="1512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80"/>
                  </a:lnSpc>
                </a:pPr>
                <a:r>
                  <a:rPr lang="en-US" sz="900" dirty="0">
                    <a:solidFill>
                      <a:srgbClr val="323232"/>
                    </a:solidFill>
                    <a:latin typeface="Almarai"/>
                  </a:rPr>
                  <a:t>Attendees</a:t>
                </a:r>
              </a:p>
            </p:txBody>
          </p:sp>
          <p:sp>
            <p:nvSpPr>
              <p:cNvPr id="62" name="AutoShape 12">
                <a:extLst>
                  <a:ext uri="{FF2B5EF4-FFF2-40B4-BE49-F238E27FC236}">
                    <a16:creationId xmlns:a16="http://schemas.microsoft.com/office/drawing/2014/main" id="{40246F64-3B90-62D9-4FF4-73331D4731FA}"/>
                  </a:ext>
                </a:extLst>
              </p:cNvPr>
              <p:cNvSpPr/>
              <p:nvPr/>
            </p:nvSpPr>
            <p:spPr>
              <a:xfrm>
                <a:off x="754298" y="3455198"/>
                <a:ext cx="6047904" cy="0"/>
              </a:xfrm>
              <a:prstGeom prst="line">
                <a:avLst/>
              </a:prstGeom>
              <a:ln w="9525" cap="flat">
                <a:solidFill>
                  <a:srgbClr val="62B0B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90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FCCFD59-9437-2C3F-48C5-0F912FE79768}"/>
                </a:ext>
              </a:extLst>
            </p:cNvPr>
            <p:cNvGrpSpPr/>
            <p:nvPr/>
          </p:nvGrpSpPr>
          <p:grpSpPr>
            <a:xfrm>
              <a:off x="755309" y="616479"/>
              <a:ext cx="6048691" cy="985745"/>
              <a:chOff x="755309" y="616479"/>
              <a:chExt cx="6048691" cy="98574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88090EF-B3EF-E6AC-E8ED-DEA7DCCF32EB}"/>
                  </a:ext>
                </a:extLst>
              </p:cNvPr>
              <p:cNvGrpSpPr/>
              <p:nvPr/>
            </p:nvGrpSpPr>
            <p:grpSpPr>
              <a:xfrm>
                <a:off x="755309" y="754772"/>
                <a:ext cx="2163312" cy="578467"/>
                <a:chOff x="755309" y="679582"/>
                <a:chExt cx="2163312" cy="578467"/>
              </a:xfrm>
            </p:grpSpPr>
            <p:sp>
              <p:nvSpPr>
                <p:cNvPr id="56" name="TextBox 56"/>
                <p:cNvSpPr txBox="1"/>
                <p:nvPr/>
              </p:nvSpPr>
              <p:spPr>
                <a:xfrm>
                  <a:off x="1493258" y="869994"/>
                  <a:ext cx="1425363" cy="1976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517"/>
                    </a:lnSpc>
                  </a:pPr>
                  <a:r>
                    <a:rPr lang="en-US" sz="1250" b="1" dirty="0" err="1">
                      <a:solidFill>
                        <a:srgbClr val="1E1E1E"/>
                      </a:solidFill>
                      <a:latin typeface="Almarai" pitchFamily="2" charset="-78"/>
                    </a:rPr>
                    <a:t>PetalsCraft</a:t>
                  </a:r>
                  <a:r>
                    <a:rPr lang="en-US" sz="1250" b="1" dirty="0">
                      <a:solidFill>
                        <a:srgbClr val="1E1E1E"/>
                      </a:solidFill>
                      <a:latin typeface="Almarai" pitchFamily="2" charset="-78"/>
                    </a:rPr>
                    <a:t> Co.</a:t>
                  </a:r>
                </a:p>
              </p:txBody>
            </p:sp>
            <p:sp>
              <p:nvSpPr>
                <p:cNvPr id="57" name="Freeform 57"/>
                <p:cNvSpPr/>
                <p:nvPr/>
              </p:nvSpPr>
              <p:spPr>
                <a:xfrm>
                  <a:off x="755309" y="679582"/>
                  <a:ext cx="578468" cy="578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290" h="771290">
                      <a:moveTo>
                        <a:pt x="0" y="0"/>
                      </a:moveTo>
                      <a:lnTo>
                        <a:pt x="771290" y="0"/>
                      </a:lnTo>
                      <a:lnTo>
                        <a:pt x="771290" y="771290"/>
                      </a:lnTo>
                      <a:lnTo>
                        <a:pt x="0" y="7712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TextBox 58"/>
              <p:cNvSpPr txBox="1"/>
              <p:nvPr/>
            </p:nvSpPr>
            <p:spPr>
              <a:xfrm>
                <a:off x="3031639" y="616479"/>
                <a:ext cx="3772361" cy="9857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938"/>
                  </a:lnSpc>
                </a:pPr>
                <a:r>
                  <a:rPr lang="en-US" sz="2800" dirty="0">
                    <a:solidFill>
                      <a:srgbClr val="198D9D"/>
                    </a:solidFill>
                    <a:latin typeface="Almarai ExtraBold" pitchFamily="2" charset="-78"/>
                  </a:rPr>
                  <a:t>WEEKLY TEAM </a:t>
                </a:r>
              </a:p>
              <a:p>
                <a:pPr algn="r">
                  <a:lnSpc>
                    <a:spcPts val="3938"/>
                  </a:lnSpc>
                </a:pPr>
                <a:r>
                  <a:rPr lang="en-US" sz="2800" dirty="0">
                    <a:solidFill>
                      <a:srgbClr val="198D9D"/>
                    </a:solidFill>
                    <a:latin typeface="Almarai ExtraBold" pitchFamily="2" charset="-78"/>
                  </a:rPr>
                  <a:t>MEETING AGENDA </a:t>
                </a:r>
              </a:p>
            </p:txBody>
          </p:sp>
        </p:grpSp>
        <p:sp>
          <p:nvSpPr>
            <p:cNvPr id="59" name="TemplateLAB"/>
            <p:cNvSpPr/>
            <p:nvPr/>
          </p:nvSpPr>
          <p:spPr>
            <a:xfrm rot="5400000">
              <a:off x="6668634" y="8389286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3"/>
                  </a:lnTo>
                  <a:lnTo>
                    <a:pt x="0" y="103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32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Almarai</vt:lpstr>
      <vt:lpstr>Almarai ExtraBold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</dc:title>
  <dc:creator>Hoang Anh</dc:creator>
  <cp:lastModifiedBy>Hoang Anh</cp:lastModifiedBy>
  <cp:revision>4</cp:revision>
  <dcterms:created xsi:type="dcterms:W3CDTF">2006-08-16T00:00:00Z</dcterms:created>
  <dcterms:modified xsi:type="dcterms:W3CDTF">2023-11-16T17:29:04Z</dcterms:modified>
  <dc:identifier>DAF0TzegUSY</dc:identifier>
</cp:coreProperties>
</file>