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0"/>
      <p:regular r:id="rId8"/>
      <p:bold r:id="rId9"/>
      <p:italic r:id="rId10"/>
      <p:boldItalic r:id="rId11"/>
    </p:embeddedFont>
    <p:embeddedFont>
      <p:font typeface="Montserrat Medium" pitchFamily="2" charset="0"/>
      <p:regular r:id="rId12"/>
      <p:italic r:id="rId13"/>
    </p:embeddedFont>
    <p:embeddedFont>
      <p:font typeface="Montserrat SemiBold" pitchFamily="2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6081" autoAdjust="0"/>
  </p:normalViewPr>
  <p:slideViewPr>
    <p:cSldViewPr>
      <p:cViewPr varScale="1">
        <p:scale>
          <a:sx n="68" d="100"/>
          <a:sy n="68" d="100"/>
        </p:scale>
        <p:origin x="2910" y="96"/>
      </p:cViewPr>
      <p:guideLst>
        <p:guide orient="horz" pos="2216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6CE0-6C49-42DB-868D-002C7B42C65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CB99-20CB-4C66-9E52-3514EC6F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9CB99-20CB-4C66-9E52-3514EC6F9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">
            <a:extLst>
              <a:ext uri="{FF2B5EF4-FFF2-40B4-BE49-F238E27FC236}">
                <a16:creationId xmlns:a16="http://schemas.microsoft.com/office/drawing/2014/main" id="{11306918-D074-2F2E-92FD-3901E44A132C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74375FD-04A3-4043-3674-E425DC3ACE6D}"/>
                </a:ext>
              </a:extLst>
            </p:cNvPr>
            <p:cNvGrpSpPr/>
            <p:nvPr/>
          </p:nvGrpSpPr>
          <p:grpSpPr>
            <a:xfrm>
              <a:off x="0" y="10197919"/>
              <a:ext cx="7560000" cy="494081"/>
              <a:chOff x="0" y="10197919"/>
              <a:chExt cx="7560000" cy="4940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10197919"/>
                <a:ext cx="7560000" cy="49408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77067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77067"/>
                    </a:lnTo>
                    <a:lnTo>
                      <a:pt x="0" y="177067"/>
                    </a:lnTo>
                    <a:close/>
                  </a:path>
                </a:pathLst>
              </a:custGeom>
              <a:solidFill>
                <a:srgbClr val="1785A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12998" y="10368176"/>
                <a:ext cx="1757683" cy="153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i="1" dirty="0">
                    <a:solidFill>
                      <a:srgbClr val="FFFFFF"/>
                    </a:solidFill>
                    <a:latin typeface="Montserrat" pitchFamily="2" charset="0"/>
                  </a:rPr>
                  <a:t>www.templateLAB.com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276082" y="10368176"/>
                <a:ext cx="1757683" cy="153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i="1" dirty="0">
                    <a:solidFill>
                      <a:srgbClr val="FFFFFF"/>
                    </a:solidFill>
                    <a:latin typeface="Montserrat" pitchFamily="2" charset="0"/>
                  </a:rPr>
                  <a:t>2023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EBE48E4-D69A-C279-9058-E930D70C60C8}"/>
                </a:ext>
              </a:extLst>
            </p:cNvPr>
            <p:cNvGrpSpPr/>
            <p:nvPr/>
          </p:nvGrpSpPr>
          <p:grpSpPr>
            <a:xfrm>
              <a:off x="526235" y="8613196"/>
              <a:ext cx="6520767" cy="1228209"/>
              <a:chOff x="526235" y="8613196"/>
              <a:chExt cx="6520767" cy="1228209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526235" y="8846983"/>
                <a:ext cx="6520767" cy="994422"/>
              </a:xfrm>
              <a:custGeom>
                <a:avLst/>
                <a:gdLst/>
                <a:ahLst/>
                <a:cxnLst/>
                <a:rect l="l" t="t" r="r" b="b"/>
                <a:pathLst>
                  <a:path w="2327427" h="354934">
                    <a:moveTo>
                      <a:pt x="0" y="0"/>
                    </a:moveTo>
                    <a:lnTo>
                      <a:pt x="2327427" y="0"/>
                    </a:lnTo>
                    <a:lnTo>
                      <a:pt x="2327427" y="354934"/>
                    </a:lnTo>
                    <a:lnTo>
                      <a:pt x="0" y="354934"/>
                    </a:lnTo>
                    <a:close/>
                  </a:path>
                </a:pathLst>
              </a:custGeom>
              <a:solidFill>
                <a:srgbClr val="D9D9D9">
                  <a:alpha val="14902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526235" y="8613196"/>
                <a:ext cx="1844460" cy="1432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3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SemiBold" pitchFamily="2" charset="0"/>
                  </a:rPr>
                  <a:t>OTHER INFORMATION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8A50324-005A-3AC1-729A-BF78D9CABAC9}"/>
                </a:ext>
              </a:extLst>
            </p:cNvPr>
            <p:cNvGrpSpPr/>
            <p:nvPr/>
          </p:nvGrpSpPr>
          <p:grpSpPr>
            <a:xfrm>
              <a:off x="526235" y="4909933"/>
              <a:ext cx="6507529" cy="3361035"/>
              <a:chOff x="526235" y="4909933"/>
              <a:chExt cx="6507529" cy="336103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526235" y="6924565"/>
                <a:ext cx="6507529" cy="416677"/>
              </a:xfrm>
              <a:custGeom>
                <a:avLst/>
                <a:gdLst/>
                <a:ahLst/>
                <a:cxnLst/>
                <a:rect l="l" t="t" r="r" b="b"/>
                <a:pathLst>
                  <a:path w="2332152" h="149328">
                    <a:moveTo>
                      <a:pt x="0" y="0"/>
                    </a:moveTo>
                    <a:lnTo>
                      <a:pt x="2332152" y="0"/>
                    </a:lnTo>
                    <a:lnTo>
                      <a:pt x="2332152" y="149328"/>
                    </a:lnTo>
                    <a:lnTo>
                      <a:pt x="0" y="149328"/>
                    </a:lnTo>
                    <a:close/>
                  </a:path>
                </a:pathLst>
              </a:custGeom>
              <a:solidFill>
                <a:srgbClr val="D9D9D9">
                  <a:alpha val="14902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526235" y="6459246"/>
                <a:ext cx="6507529" cy="416677"/>
              </a:xfrm>
              <a:custGeom>
                <a:avLst/>
                <a:gdLst/>
                <a:ahLst/>
                <a:cxnLst/>
                <a:rect l="l" t="t" r="r" b="b"/>
                <a:pathLst>
                  <a:path w="2332152" h="149328">
                    <a:moveTo>
                      <a:pt x="0" y="0"/>
                    </a:moveTo>
                    <a:lnTo>
                      <a:pt x="2332152" y="0"/>
                    </a:lnTo>
                    <a:lnTo>
                      <a:pt x="2332152" y="149328"/>
                    </a:lnTo>
                    <a:lnTo>
                      <a:pt x="0" y="149328"/>
                    </a:lnTo>
                    <a:close/>
                  </a:path>
                </a:pathLst>
              </a:custGeom>
              <a:solidFill>
                <a:srgbClr val="D9D9D9">
                  <a:alpha val="14902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526235" y="5528610"/>
                <a:ext cx="6507529" cy="416677"/>
              </a:xfrm>
              <a:custGeom>
                <a:avLst/>
                <a:gdLst/>
                <a:ahLst/>
                <a:cxnLst/>
                <a:rect l="l" t="t" r="r" b="b"/>
                <a:pathLst>
                  <a:path w="2332152" h="149328">
                    <a:moveTo>
                      <a:pt x="0" y="0"/>
                    </a:moveTo>
                    <a:lnTo>
                      <a:pt x="2332152" y="0"/>
                    </a:lnTo>
                    <a:lnTo>
                      <a:pt x="2332152" y="149328"/>
                    </a:lnTo>
                    <a:lnTo>
                      <a:pt x="0" y="149328"/>
                    </a:lnTo>
                    <a:close/>
                  </a:path>
                </a:pathLst>
              </a:custGeom>
              <a:solidFill>
                <a:srgbClr val="D9D9D9">
                  <a:alpha val="14902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AutoShape 45"/>
              <p:cNvSpPr/>
              <p:nvPr/>
            </p:nvSpPr>
            <p:spPr>
              <a:xfrm flipH="1">
                <a:off x="526235" y="5110404"/>
                <a:ext cx="6507529" cy="0"/>
              </a:xfrm>
              <a:prstGeom prst="line">
                <a:avLst/>
              </a:prstGeom>
              <a:ln w="12700" cap="flat">
                <a:solidFill>
                  <a:srgbClr val="0000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3711222" y="5528610"/>
                <a:ext cx="0" cy="2742358"/>
              </a:xfrm>
              <a:prstGeom prst="line">
                <a:avLst/>
              </a:prstGeom>
              <a:ln w="12700" cap="flat">
                <a:solidFill>
                  <a:srgbClr val="D9D9D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5441408" y="5528610"/>
                <a:ext cx="0" cy="2742358"/>
              </a:xfrm>
              <a:prstGeom prst="line">
                <a:avLst/>
              </a:prstGeom>
              <a:ln w="12700" cap="flat">
                <a:solidFill>
                  <a:srgbClr val="D9D9D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602274" y="5673967"/>
                <a:ext cx="128883" cy="125963"/>
              </a:xfrm>
              <a:custGeom>
                <a:avLst/>
                <a:gdLst/>
                <a:ahLst/>
                <a:cxnLst/>
                <a:rect l="l" t="t" r="r" b="b"/>
                <a:pathLst>
                  <a:path w="357541" h="349442">
                    <a:moveTo>
                      <a:pt x="0" y="0"/>
                    </a:moveTo>
                    <a:lnTo>
                      <a:pt x="357541" y="0"/>
                    </a:lnTo>
                    <a:lnTo>
                      <a:pt x="357541" y="349442"/>
                    </a:lnTo>
                    <a:lnTo>
                      <a:pt x="0" y="34944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 cap="sq">
                <a:solidFill>
                  <a:srgbClr val="D9D9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2"/>
              <p:cNvSpPr/>
              <p:nvPr/>
            </p:nvSpPr>
            <p:spPr>
              <a:xfrm>
                <a:off x="526235" y="5993928"/>
                <a:ext cx="6507529" cy="416677"/>
              </a:xfrm>
              <a:custGeom>
                <a:avLst/>
                <a:gdLst/>
                <a:ahLst/>
                <a:cxnLst/>
                <a:rect l="l" t="t" r="r" b="b"/>
                <a:pathLst>
                  <a:path w="2332152" h="149328">
                    <a:moveTo>
                      <a:pt x="0" y="0"/>
                    </a:moveTo>
                    <a:lnTo>
                      <a:pt x="2332152" y="0"/>
                    </a:lnTo>
                    <a:lnTo>
                      <a:pt x="2332152" y="149328"/>
                    </a:lnTo>
                    <a:lnTo>
                      <a:pt x="0" y="149328"/>
                    </a:lnTo>
                    <a:close/>
                  </a:path>
                </a:pathLst>
              </a:custGeom>
              <a:solidFill>
                <a:srgbClr val="D9D9D9">
                  <a:alpha val="14902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602274" y="6139285"/>
                <a:ext cx="128883" cy="125963"/>
              </a:xfrm>
              <a:custGeom>
                <a:avLst/>
                <a:gdLst/>
                <a:ahLst/>
                <a:cxnLst/>
                <a:rect l="l" t="t" r="r" b="b"/>
                <a:pathLst>
                  <a:path w="357541" h="349442">
                    <a:moveTo>
                      <a:pt x="0" y="0"/>
                    </a:moveTo>
                    <a:lnTo>
                      <a:pt x="357541" y="0"/>
                    </a:lnTo>
                    <a:lnTo>
                      <a:pt x="357541" y="349442"/>
                    </a:lnTo>
                    <a:lnTo>
                      <a:pt x="0" y="34944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 cap="sq">
                <a:solidFill>
                  <a:srgbClr val="D9D9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602274" y="6604603"/>
                <a:ext cx="128883" cy="125963"/>
              </a:xfrm>
              <a:custGeom>
                <a:avLst/>
                <a:gdLst/>
                <a:ahLst/>
                <a:cxnLst/>
                <a:rect l="l" t="t" r="r" b="b"/>
                <a:pathLst>
                  <a:path w="357541" h="349442">
                    <a:moveTo>
                      <a:pt x="0" y="0"/>
                    </a:moveTo>
                    <a:lnTo>
                      <a:pt x="357541" y="0"/>
                    </a:lnTo>
                    <a:lnTo>
                      <a:pt x="357541" y="349442"/>
                    </a:lnTo>
                    <a:lnTo>
                      <a:pt x="0" y="34944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 cap="sq">
                <a:solidFill>
                  <a:srgbClr val="D9D9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602274" y="7069922"/>
                <a:ext cx="128883" cy="125963"/>
              </a:xfrm>
              <a:custGeom>
                <a:avLst/>
                <a:gdLst/>
                <a:ahLst/>
                <a:cxnLst/>
                <a:rect l="l" t="t" r="r" b="b"/>
                <a:pathLst>
                  <a:path w="357541" h="349442">
                    <a:moveTo>
                      <a:pt x="0" y="0"/>
                    </a:moveTo>
                    <a:lnTo>
                      <a:pt x="357541" y="0"/>
                    </a:lnTo>
                    <a:lnTo>
                      <a:pt x="357541" y="349442"/>
                    </a:lnTo>
                    <a:lnTo>
                      <a:pt x="0" y="34944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 cap="sq">
                <a:solidFill>
                  <a:srgbClr val="D9D9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526235" y="7389883"/>
                <a:ext cx="6507529" cy="416677"/>
              </a:xfrm>
              <a:custGeom>
                <a:avLst/>
                <a:gdLst/>
                <a:ahLst/>
                <a:cxnLst/>
                <a:rect l="l" t="t" r="r" b="b"/>
                <a:pathLst>
                  <a:path w="2332152" h="149328">
                    <a:moveTo>
                      <a:pt x="0" y="0"/>
                    </a:moveTo>
                    <a:lnTo>
                      <a:pt x="2332152" y="0"/>
                    </a:lnTo>
                    <a:lnTo>
                      <a:pt x="2332152" y="149328"/>
                    </a:lnTo>
                    <a:lnTo>
                      <a:pt x="0" y="149328"/>
                    </a:lnTo>
                    <a:close/>
                  </a:path>
                </a:pathLst>
              </a:custGeom>
              <a:solidFill>
                <a:srgbClr val="D9D9D9">
                  <a:alpha val="14902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/>
              <p:nvPr/>
            </p:nvSpPr>
            <p:spPr>
              <a:xfrm>
                <a:off x="602274" y="7535239"/>
                <a:ext cx="128883" cy="125963"/>
              </a:xfrm>
              <a:custGeom>
                <a:avLst/>
                <a:gdLst/>
                <a:ahLst/>
                <a:cxnLst/>
                <a:rect l="l" t="t" r="r" b="b"/>
                <a:pathLst>
                  <a:path w="357541" h="349442">
                    <a:moveTo>
                      <a:pt x="0" y="0"/>
                    </a:moveTo>
                    <a:lnTo>
                      <a:pt x="357541" y="0"/>
                    </a:lnTo>
                    <a:lnTo>
                      <a:pt x="357541" y="349442"/>
                    </a:lnTo>
                    <a:lnTo>
                      <a:pt x="0" y="34944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 cap="sq">
                <a:solidFill>
                  <a:srgbClr val="D9D9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/>
              <p:nvPr/>
            </p:nvSpPr>
            <p:spPr>
              <a:xfrm>
                <a:off x="526235" y="7854184"/>
                <a:ext cx="6507529" cy="416677"/>
              </a:xfrm>
              <a:custGeom>
                <a:avLst/>
                <a:gdLst/>
                <a:ahLst/>
                <a:cxnLst/>
                <a:rect l="l" t="t" r="r" b="b"/>
                <a:pathLst>
                  <a:path w="2332152" h="149328">
                    <a:moveTo>
                      <a:pt x="0" y="0"/>
                    </a:moveTo>
                    <a:lnTo>
                      <a:pt x="2332152" y="0"/>
                    </a:lnTo>
                    <a:lnTo>
                      <a:pt x="2332152" y="149328"/>
                    </a:lnTo>
                    <a:lnTo>
                      <a:pt x="0" y="149328"/>
                    </a:lnTo>
                    <a:close/>
                  </a:path>
                </a:pathLst>
              </a:custGeom>
              <a:solidFill>
                <a:srgbClr val="D9D9D9">
                  <a:alpha val="14902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602274" y="7999541"/>
                <a:ext cx="128883" cy="125963"/>
              </a:xfrm>
              <a:custGeom>
                <a:avLst/>
                <a:gdLst/>
                <a:ahLst/>
                <a:cxnLst/>
                <a:rect l="l" t="t" r="r" b="b"/>
                <a:pathLst>
                  <a:path w="357541" h="349442">
                    <a:moveTo>
                      <a:pt x="0" y="0"/>
                    </a:moveTo>
                    <a:lnTo>
                      <a:pt x="357541" y="0"/>
                    </a:lnTo>
                    <a:lnTo>
                      <a:pt x="357541" y="349442"/>
                    </a:lnTo>
                    <a:lnTo>
                      <a:pt x="0" y="34944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 cap="sq">
                <a:solidFill>
                  <a:srgbClr val="D9D9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/>
              <p:nvPr/>
            </p:nvSpPr>
            <p:spPr>
              <a:xfrm>
                <a:off x="602274" y="5247003"/>
                <a:ext cx="141166" cy="142233"/>
              </a:xfrm>
              <a:custGeom>
                <a:avLst/>
                <a:gdLst/>
                <a:ahLst/>
                <a:cxnLst/>
                <a:rect l="l" t="t" r="r" b="b"/>
                <a:pathLst>
                  <a:path w="188222" h="189644">
                    <a:moveTo>
                      <a:pt x="0" y="0"/>
                    </a:moveTo>
                    <a:lnTo>
                      <a:pt x="188221" y="0"/>
                    </a:lnTo>
                    <a:lnTo>
                      <a:pt x="188221" y="189644"/>
                    </a:lnTo>
                    <a:lnTo>
                      <a:pt x="0" y="1896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526235" y="4909933"/>
                <a:ext cx="1836987" cy="1431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25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SemiBold" pitchFamily="2" charset="0"/>
                  </a:rPr>
                  <a:t>AGENDA ITEMS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3835814" y="5246946"/>
                <a:ext cx="1519504" cy="1423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25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000000">
                        <a:alpha val="80000"/>
                      </a:srgbClr>
                    </a:solidFill>
                    <a:latin typeface="Montserrat Medium"/>
                  </a:rPr>
                  <a:t>Present by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880854" y="5246946"/>
                <a:ext cx="1519504" cy="1423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25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000000">
                        <a:alpha val="80000"/>
                      </a:srgbClr>
                    </a:solidFill>
                    <a:latin typeface="Montserrat Medium"/>
                  </a:rPr>
                  <a:t>Topics to be discussed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5550812" y="5246946"/>
                <a:ext cx="1131425" cy="1423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25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000000">
                        <a:alpha val="80000"/>
                      </a:srgbClr>
                    </a:solidFill>
                    <a:latin typeface="Montserrat Medium"/>
                  </a:rPr>
                  <a:t>Time duration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FCEBA3-E634-634A-D5D8-CF69D1728705}"/>
                </a:ext>
              </a:extLst>
            </p:cNvPr>
            <p:cNvGrpSpPr/>
            <p:nvPr/>
          </p:nvGrpSpPr>
          <p:grpSpPr>
            <a:xfrm>
              <a:off x="526235" y="3217217"/>
              <a:ext cx="6520767" cy="1350489"/>
              <a:chOff x="526235" y="3217217"/>
              <a:chExt cx="6520767" cy="135048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3835815" y="3451005"/>
                <a:ext cx="3211187" cy="1116701"/>
              </a:xfrm>
              <a:custGeom>
                <a:avLst/>
                <a:gdLst/>
                <a:ahLst/>
                <a:cxnLst/>
                <a:rect l="l" t="t" r="r" b="b"/>
                <a:pathLst>
                  <a:path w="1146154" h="398579">
                    <a:moveTo>
                      <a:pt x="0" y="0"/>
                    </a:moveTo>
                    <a:lnTo>
                      <a:pt x="1146154" y="0"/>
                    </a:lnTo>
                    <a:lnTo>
                      <a:pt x="1146154" y="398579"/>
                    </a:lnTo>
                    <a:lnTo>
                      <a:pt x="0" y="398579"/>
                    </a:lnTo>
                    <a:close/>
                  </a:path>
                </a:pathLst>
              </a:custGeom>
              <a:solidFill>
                <a:srgbClr val="D9D9D9">
                  <a:alpha val="14902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526235" y="3451005"/>
                <a:ext cx="3202986" cy="1116701"/>
              </a:xfrm>
              <a:custGeom>
                <a:avLst/>
                <a:gdLst/>
                <a:ahLst/>
                <a:cxnLst/>
                <a:rect l="l" t="t" r="r" b="b"/>
                <a:pathLst>
                  <a:path w="1143227" h="398579">
                    <a:moveTo>
                      <a:pt x="0" y="0"/>
                    </a:moveTo>
                    <a:lnTo>
                      <a:pt x="1143227" y="0"/>
                    </a:lnTo>
                    <a:lnTo>
                      <a:pt x="1143227" y="398579"/>
                    </a:lnTo>
                    <a:lnTo>
                      <a:pt x="0" y="398579"/>
                    </a:lnTo>
                    <a:close/>
                  </a:path>
                </a:pathLst>
              </a:custGeom>
              <a:solidFill>
                <a:srgbClr val="D9D9D9">
                  <a:alpha val="14902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26235" y="3217217"/>
                <a:ext cx="1844460" cy="1432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3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SemiBold" pitchFamily="2" charset="0"/>
                  </a:rPr>
                  <a:t>PLEASE READ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3835815" y="3217217"/>
                <a:ext cx="1844460" cy="1432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3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SemiBold" pitchFamily="2" charset="0"/>
                  </a:rPr>
                  <a:t>PLEASE BRING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F590A9E-9610-773C-937E-25071CE09FEB}"/>
                </a:ext>
              </a:extLst>
            </p:cNvPr>
            <p:cNvGrpSpPr/>
            <p:nvPr/>
          </p:nvGrpSpPr>
          <p:grpSpPr>
            <a:xfrm>
              <a:off x="511248" y="1569988"/>
              <a:ext cx="6548991" cy="1300241"/>
              <a:chOff x="511248" y="1569988"/>
              <a:chExt cx="6548991" cy="1300241"/>
            </a:xfrm>
          </p:grpSpPr>
          <p:sp>
            <p:nvSpPr>
              <p:cNvPr id="15" name="AutoShape 15"/>
              <p:cNvSpPr/>
              <p:nvPr/>
            </p:nvSpPr>
            <p:spPr>
              <a:xfrm>
                <a:off x="526235" y="1817370"/>
                <a:ext cx="6534004" cy="0"/>
              </a:xfrm>
              <a:prstGeom prst="line">
                <a:avLst/>
              </a:prstGeom>
              <a:ln w="12700" cap="flat">
                <a:solidFill>
                  <a:srgbClr val="D9D9D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511248" y="1569988"/>
                <a:ext cx="984741" cy="1437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Medium"/>
                  </a:rPr>
                  <a:t>Date &amp; Time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834065" y="1570050"/>
                <a:ext cx="1267409" cy="1437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Medium"/>
                  </a:rPr>
                  <a:t>Meeting Called by</a:t>
                </a:r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526235" y="2168344"/>
                <a:ext cx="6534004" cy="0"/>
              </a:xfrm>
              <a:prstGeom prst="line">
                <a:avLst/>
              </a:prstGeom>
              <a:ln w="12700" cap="flat">
                <a:solidFill>
                  <a:srgbClr val="D9D9D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834065" y="1918946"/>
                <a:ext cx="1175545" cy="1437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Medium"/>
                  </a:rPr>
                  <a:t>Meeting purpose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11248" y="1918884"/>
                <a:ext cx="984741" cy="1437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Medium"/>
                  </a:rPr>
                  <a:t>Location</a:t>
                </a:r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526235" y="2519256"/>
                <a:ext cx="6534004" cy="0"/>
              </a:xfrm>
              <a:prstGeom prst="line">
                <a:avLst/>
              </a:prstGeom>
              <a:ln w="12700" cap="flat">
                <a:solidFill>
                  <a:srgbClr val="D9D9D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834065" y="2267844"/>
                <a:ext cx="1175545" cy="153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Medium"/>
                  </a:rPr>
                  <a:t>Timekeeper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11248" y="2267906"/>
                <a:ext cx="984741" cy="1437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Medium"/>
                  </a:rPr>
                  <a:t>Note taker</a:t>
                </a:r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526235" y="2870229"/>
                <a:ext cx="6534004" cy="0"/>
              </a:xfrm>
              <a:prstGeom prst="line">
                <a:avLst/>
              </a:prstGeom>
              <a:ln w="12700" cap="flat">
                <a:solidFill>
                  <a:srgbClr val="D9D9D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11248" y="2622848"/>
                <a:ext cx="984741" cy="1437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Montserrat Medium"/>
                  </a:rPr>
                  <a:t>Attendees</a:t>
                </a: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7560000" cy="1227823"/>
            </a:xfrm>
            <a:custGeom>
              <a:avLst/>
              <a:gdLst/>
              <a:ahLst/>
              <a:cxnLst/>
              <a:rect l="l" t="t" r="r" b="b"/>
              <a:pathLst>
                <a:path w="2709333" h="440024">
                  <a:moveTo>
                    <a:pt x="0" y="0"/>
                  </a:moveTo>
                  <a:lnTo>
                    <a:pt x="2709333" y="0"/>
                  </a:lnTo>
                  <a:lnTo>
                    <a:pt x="2709333" y="440024"/>
                  </a:lnTo>
                  <a:lnTo>
                    <a:pt x="0" y="440024"/>
                  </a:lnTo>
                  <a:close/>
                </a:path>
              </a:pathLst>
            </a:custGeom>
            <a:solidFill>
              <a:srgbClr val="1785AB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355B4CD-69C9-698C-1F7E-40710555CB1C}"/>
                </a:ext>
              </a:extLst>
            </p:cNvPr>
            <p:cNvGrpSpPr/>
            <p:nvPr/>
          </p:nvGrpSpPr>
          <p:grpSpPr>
            <a:xfrm>
              <a:off x="512998" y="441325"/>
              <a:ext cx="6534005" cy="485775"/>
              <a:chOff x="512998" y="371024"/>
              <a:chExt cx="6534005" cy="4857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255446" y="371024"/>
                <a:ext cx="384376" cy="326370"/>
              </a:xfrm>
              <a:custGeom>
                <a:avLst/>
                <a:gdLst/>
                <a:ahLst/>
                <a:cxnLst/>
                <a:rect l="l" t="t" r="r" b="b"/>
                <a:pathLst>
                  <a:path w="512501" h="435160">
                    <a:moveTo>
                      <a:pt x="0" y="0"/>
                    </a:moveTo>
                    <a:lnTo>
                      <a:pt x="512502" y="0"/>
                    </a:lnTo>
                    <a:lnTo>
                      <a:pt x="512502" y="435160"/>
                    </a:lnTo>
                    <a:lnTo>
                      <a:pt x="0" y="4351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848266" y="757233"/>
                <a:ext cx="1198737" cy="995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22"/>
                  </a:lnSpc>
                </a:pPr>
                <a:r>
                  <a:rPr lang="en-US" sz="650" spc="31" dirty="0">
                    <a:solidFill>
                      <a:srgbClr val="FFFFFF"/>
                    </a:solidFill>
                    <a:latin typeface="Montserrat SemiBold" pitchFamily="2" charset="0"/>
                  </a:rPr>
                  <a:t>COMPANY NAME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512998" y="383079"/>
                <a:ext cx="5407667" cy="4616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sz="3000" dirty="0">
                    <a:solidFill>
                      <a:srgbClr val="FFFFFF"/>
                    </a:solidFill>
                    <a:latin typeface="Montserrat SemiBold" pitchFamily="2" charset="0"/>
                  </a:rPr>
                  <a:t>TEAM MEETING AGENDA</a:t>
                </a:r>
              </a:p>
            </p:txBody>
          </p:sp>
        </p:grpSp>
        <p:sp>
          <p:nvSpPr>
            <p:cNvPr id="85" name="TemplateLAB"/>
            <p:cNvSpPr/>
            <p:nvPr/>
          </p:nvSpPr>
          <p:spPr>
            <a:xfrm rot="5400000">
              <a:off x="6851877" y="9476505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7" y="0"/>
                  </a:lnTo>
                  <a:lnTo>
                    <a:pt x="626437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41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SemiBold</vt:lpstr>
      <vt:lpstr>Montserrat</vt:lpstr>
      <vt:lpstr>Montserrat Medium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</dc:title>
  <dc:creator>Hoang Anh</dc:creator>
  <cp:lastModifiedBy>Hoang Anh</cp:lastModifiedBy>
  <cp:revision>5</cp:revision>
  <dcterms:created xsi:type="dcterms:W3CDTF">2006-08-16T00:00:00Z</dcterms:created>
  <dcterms:modified xsi:type="dcterms:W3CDTF">2023-11-16T10:03:52Z</dcterms:modified>
  <dc:identifier>DAF0TzegUSY</dc:identifier>
</cp:coreProperties>
</file>