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7556500" cy="10693400"/>
  <p:notesSz cx="6858000" cy="9144000"/>
  <p:embeddedFontLst>
    <p:embeddedFont>
      <p:font typeface="Barlow Condensed" panose="00000506000000000000" pitchFamily="2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 varScale="1">
        <p:scale>
          <a:sx n="68" d="100"/>
          <a:sy n="68" d="100"/>
        </p:scale>
        <p:origin x="28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6">
            <a:extLst>
              <a:ext uri="{FF2B5EF4-FFF2-40B4-BE49-F238E27FC236}">
                <a16:creationId xmlns:a16="http://schemas.microsoft.com/office/drawing/2014/main" id="{CC4A0BD6-180F-62B3-A5CA-A72A376CDFDC}"/>
              </a:ext>
            </a:extLst>
          </p:cNvPr>
          <p:cNvGrpSpPr/>
          <p:nvPr/>
        </p:nvGrpSpPr>
        <p:grpSpPr>
          <a:xfrm>
            <a:off x="754090" y="651328"/>
            <a:ext cx="6048319" cy="9730239"/>
            <a:chOff x="754090" y="651328"/>
            <a:chExt cx="6048319" cy="973023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67C765B-19D8-6084-AFF0-583061437DF9}"/>
                </a:ext>
              </a:extLst>
            </p:cNvPr>
            <p:cNvGrpSpPr/>
            <p:nvPr/>
          </p:nvGrpSpPr>
          <p:grpSpPr>
            <a:xfrm>
              <a:off x="754090" y="8408028"/>
              <a:ext cx="6039229" cy="1469952"/>
              <a:chOff x="755681" y="3498581"/>
              <a:chExt cx="6039229" cy="1469952"/>
            </a:xfrm>
          </p:grpSpPr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371BB1F0-4B80-DB76-0CF7-5C395125A279}"/>
                  </a:ext>
                </a:extLst>
              </p:cNvPr>
              <p:cNvSpPr/>
              <p:nvPr/>
            </p:nvSpPr>
            <p:spPr>
              <a:xfrm>
                <a:off x="756000" y="3498581"/>
                <a:ext cx="6038591" cy="1469952"/>
              </a:xfrm>
              <a:custGeom>
                <a:avLst/>
                <a:gdLst/>
                <a:ahLst/>
                <a:cxnLst/>
                <a:rect l="l" t="t" r="r" b="b"/>
                <a:pathLst>
                  <a:path w="2164095" h="526798">
                    <a:moveTo>
                      <a:pt x="0" y="0"/>
                    </a:moveTo>
                    <a:lnTo>
                      <a:pt x="2164095" y="0"/>
                    </a:lnTo>
                    <a:lnTo>
                      <a:pt x="2164095" y="526798"/>
                    </a:lnTo>
                    <a:lnTo>
                      <a:pt x="0" y="5267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sq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AutoShape 24">
                <a:extLst>
                  <a:ext uri="{FF2B5EF4-FFF2-40B4-BE49-F238E27FC236}">
                    <a16:creationId xmlns:a16="http://schemas.microsoft.com/office/drawing/2014/main" id="{2E60AD31-6676-DDCA-18F4-D7CAF0ACF87D}"/>
                  </a:ext>
                </a:extLst>
              </p:cNvPr>
              <p:cNvSpPr/>
              <p:nvPr/>
            </p:nvSpPr>
            <p:spPr>
              <a:xfrm flipH="1">
                <a:off x="755681" y="3981814"/>
                <a:ext cx="6039229" cy="0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9" name="TextBox 26">
                <a:extLst>
                  <a:ext uri="{FF2B5EF4-FFF2-40B4-BE49-F238E27FC236}">
                    <a16:creationId xmlns:a16="http://schemas.microsoft.com/office/drawing/2014/main" id="{BDA6BE07-7DC3-C67E-7CD1-20D2DAC69A5D}"/>
                  </a:ext>
                </a:extLst>
              </p:cNvPr>
              <p:cNvSpPr txBox="1"/>
              <p:nvPr/>
            </p:nvSpPr>
            <p:spPr>
              <a:xfrm>
                <a:off x="5740384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TIME</a:t>
                </a:r>
              </a:p>
            </p:txBody>
          </p:sp>
          <p:sp>
            <p:nvSpPr>
              <p:cNvPr id="70" name="AutoShape 27">
                <a:extLst>
                  <a:ext uri="{FF2B5EF4-FFF2-40B4-BE49-F238E27FC236}">
                    <a16:creationId xmlns:a16="http://schemas.microsoft.com/office/drawing/2014/main" id="{29C6F69C-4E90-9F95-F452-05EDBF1109D3}"/>
                  </a:ext>
                </a:extLst>
              </p:cNvPr>
              <p:cNvSpPr/>
              <p:nvPr/>
            </p:nvSpPr>
            <p:spPr>
              <a:xfrm flipV="1">
                <a:off x="4350085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1" name="TextBox 28">
                <a:extLst>
                  <a:ext uri="{FF2B5EF4-FFF2-40B4-BE49-F238E27FC236}">
                    <a16:creationId xmlns:a16="http://schemas.microsoft.com/office/drawing/2014/main" id="{E84E51BB-18A1-E076-973C-D210D781C318}"/>
                  </a:ext>
                </a:extLst>
              </p:cNvPr>
              <p:cNvSpPr txBox="1"/>
              <p:nvPr/>
            </p:nvSpPr>
            <p:spPr>
              <a:xfrm>
                <a:off x="4515750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PRESENTER</a:t>
                </a:r>
              </a:p>
            </p:txBody>
          </p:sp>
          <p:sp>
            <p:nvSpPr>
              <p:cNvPr id="72" name="AutoShape 27">
                <a:extLst>
                  <a:ext uri="{FF2B5EF4-FFF2-40B4-BE49-F238E27FC236}">
                    <a16:creationId xmlns:a16="http://schemas.microsoft.com/office/drawing/2014/main" id="{1ACEFA2F-154A-564A-DD7D-3F09CEDBF921}"/>
                  </a:ext>
                </a:extLst>
              </p:cNvPr>
              <p:cNvSpPr/>
              <p:nvPr/>
            </p:nvSpPr>
            <p:spPr>
              <a:xfrm flipV="1">
                <a:off x="5574720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94832F-D6E9-325A-8136-93F58E194836}"/>
                </a:ext>
              </a:extLst>
            </p:cNvPr>
            <p:cNvGrpSpPr/>
            <p:nvPr/>
          </p:nvGrpSpPr>
          <p:grpSpPr>
            <a:xfrm>
              <a:off x="754090" y="6743641"/>
              <a:ext cx="6039229" cy="1469952"/>
              <a:chOff x="755681" y="3498581"/>
              <a:chExt cx="6039229" cy="1469952"/>
            </a:xfrm>
          </p:grpSpPr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8AF3BCE1-55DC-78FD-1A32-21463860851E}"/>
                  </a:ext>
                </a:extLst>
              </p:cNvPr>
              <p:cNvSpPr/>
              <p:nvPr/>
            </p:nvSpPr>
            <p:spPr>
              <a:xfrm>
                <a:off x="756000" y="3498581"/>
                <a:ext cx="6038591" cy="1469952"/>
              </a:xfrm>
              <a:custGeom>
                <a:avLst/>
                <a:gdLst/>
                <a:ahLst/>
                <a:cxnLst/>
                <a:rect l="l" t="t" r="r" b="b"/>
                <a:pathLst>
                  <a:path w="2164095" h="526798">
                    <a:moveTo>
                      <a:pt x="0" y="0"/>
                    </a:moveTo>
                    <a:lnTo>
                      <a:pt x="2164095" y="0"/>
                    </a:lnTo>
                    <a:lnTo>
                      <a:pt x="2164095" y="526798"/>
                    </a:lnTo>
                    <a:lnTo>
                      <a:pt x="0" y="5267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sq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" name="AutoShape 24">
                <a:extLst>
                  <a:ext uri="{FF2B5EF4-FFF2-40B4-BE49-F238E27FC236}">
                    <a16:creationId xmlns:a16="http://schemas.microsoft.com/office/drawing/2014/main" id="{CF0D0546-DE7B-E1A6-6DD7-AA2995A86643}"/>
                  </a:ext>
                </a:extLst>
              </p:cNvPr>
              <p:cNvSpPr/>
              <p:nvPr/>
            </p:nvSpPr>
            <p:spPr>
              <a:xfrm flipH="1">
                <a:off x="755681" y="3981814"/>
                <a:ext cx="6039229" cy="0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" name="TextBox 26">
                <a:extLst>
                  <a:ext uri="{FF2B5EF4-FFF2-40B4-BE49-F238E27FC236}">
                    <a16:creationId xmlns:a16="http://schemas.microsoft.com/office/drawing/2014/main" id="{8E8C9E37-5E08-ACD5-A23F-5F7815520BDC}"/>
                  </a:ext>
                </a:extLst>
              </p:cNvPr>
              <p:cNvSpPr txBox="1"/>
              <p:nvPr/>
            </p:nvSpPr>
            <p:spPr>
              <a:xfrm>
                <a:off x="5740384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TIME</a:t>
                </a:r>
              </a:p>
            </p:txBody>
          </p:sp>
          <p:sp>
            <p:nvSpPr>
              <p:cNvPr id="63" name="AutoShape 27">
                <a:extLst>
                  <a:ext uri="{FF2B5EF4-FFF2-40B4-BE49-F238E27FC236}">
                    <a16:creationId xmlns:a16="http://schemas.microsoft.com/office/drawing/2014/main" id="{B4790D87-AD5B-7F02-9439-C31F5E0E1310}"/>
                  </a:ext>
                </a:extLst>
              </p:cNvPr>
              <p:cNvSpPr/>
              <p:nvPr/>
            </p:nvSpPr>
            <p:spPr>
              <a:xfrm flipV="1">
                <a:off x="4350085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6BF14B4B-99A4-236D-4697-54748A60E52F}"/>
                  </a:ext>
                </a:extLst>
              </p:cNvPr>
              <p:cNvSpPr txBox="1"/>
              <p:nvPr/>
            </p:nvSpPr>
            <p:spPr>
              <a:xfrm>
                <a:off x="4515750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PRESENTER</a:t>
                </a:r>
              </a:p>
            </p:txBody>
          </p:sp>
          <p:sp>
            <p:nvSpPr>
              <p:cNvPr id="65" name="AutoShape 27">
                <a:extLst>
                  <a:ext uri="{FF2B5EF4-FFF2-40B4-BE49-F238E27FC236}">
                    <a16:creationId xmlns:a16="http://schemas.microsoft.com/office/drawing/2014/main" id="{3AC64E6F-4AA6-2BBE-4369-D3C1B14594F1}"/>
                  </a:ext>
                </a:extLst>
              </p:cNvPr>
              <p:cNvSpPr/>
              <p:nvPr/>
            </p:nvSpPr>
            <p:spPr>
              <a:xfrm flipV="1">
                <a:off x="5574720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A363F5-0D76-4AF7-3E6A-584C1AFD40D6}"/>
                </a:ext>
              </a:extLst>
            </p:cNvPr>
            <p:cNvGrpSpPr/>
            <p:nvPr/>
          </p:nvGrpSpPr>
          <p:grpSpPr>
            <a:xfrm>
              <a:off x="754090" y="5079253"/>
              <a:ext cx="6039229" cy="1469952"/>
              <a:chOff x="755681" y="3498581"/>
              <a:chExt cx="6039229" cy="14699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6ED99243-D044-0ACD-D440-9E72EF9133CE}"/>
                  </a:ext>
                </a:extLst>
              </p:cNvPr>
              <p:cNvSpPr/>
              <p:nvPr/>
            </p:nvSpPr>
            <p:spPr>
              <a:xfrm>
                <a:off x="756000" y="3498581"/>
                <a:ext cx="6038591" cy="1469952"/>
              </a:xfrm>
              <a:custGeom>
                <a:avLst/>
                <a:gdLst/>
                <a:ahLst/>
                <a:cxnLst/>
                <a:rect l="l" t="t" r="r" b="b"/>
                <a:pathLst>
                  <a:path w="2164095" h="526798">
                    <a:moveTo>
                      <a:pt x="0" y="0"/>
                    </a:moveTo>
                    <a:lnTo>
                      <a:pt x="2164095" y="0"/>
                    </a:lnTo>
                    <a:lnTo>
                      <a:pt x="2164095" y="526798"/>
                    </a:lnTo>
                    <a:lnTo>
                      <a:pt x="0" y="5267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sq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7" name="AutoShape 24">
                <a:extLst>
                  <a:ext uri="{FF2B5EF4-FFF2-40B4-BE49-F238E27FC236}">
                    <a16:creationId xmlns:a16="http://schemas.microsoft.com/office/drawing/2014/main" id="{229416C2-8375-E75A-DB4D-7D4838223739}"/>
                  </a:ext>
                </a:extLst>
              </p:cNvPr>
              <p:cNvSpPr/>
              <p:nvPr/>
            </p:nvSpPr>
            <p:spPr>
              <a:xfrm flipH="1">
                <a:off x="755681" y="3981814"/>
                <a:ext cx="6039229" cy="0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TextBox 26">
                <a:extLst>
                  <a:ext uri="{FF2B5EF4-FFF2-40B4-BE49-F238E27FC236}">
                    <a16:creationId xmlns:a16="http://schemas.microsoft.com/office/drawing/2014/main" id="{353DD9E8-D36C-B425-E8CA-3CD75B0C80EB}"/>
                  </a:ext>
                </a:extLst>
              </p:cNvPr>
              <p:cNvSpPr txBox="1"/>
              <p:nvPr/>
            </p:nvSpPr>
            <p:spPr>
              <a:xfrm>
                <a:off x="5740384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TIME</a:t>
                </a:r>
              </a:p>
            </p:txBody>
          </p:sp>
          <p:sp>
            <p:nvSpPr>
              <p:cNvPr id="56" name="AutoShape 27">
                <a:extLst>
                  <a:ext uri="{FF2B5EF4-FFF2-40B4-BE49-F238E27FC236}">
                    <a16:creationId xmlns:a16="http://schemas.microsoft.com/office/drawing/2014/main" id="{9CEC37F8-C0FA-2265-AD09-B8DC9B7B67A6}"/>
                  </a:ext>
                </a:extLst>
              </p:cNvPr>
              <p:cNvSpPr/>
              <p:nvPr/>
            </p:nvSpPr>
            <p:spPr>
              <a:xfrm flipV="1">
                <a:off x="4350085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" name="TextBox 28">
                <a:extLst>
                  <a:ext uri="{FF2B5EF4-FFF2-40B4-BE49-F238E27FC236}">
                    <a16:creationId xmlns:a16="http://schemas.microsoft.com/office/drawing/2014/main" id="{78A1B14E-F215-8486-0653-3C66AF2FF5C9}"/>
                  </a:ext>
                </a:extLst>
              </p:cNvPr>
              <p:cNvSpPr txBox="1"/>
              <p:nvPr/>
            </p:nvSpPr>
            <p:spPr>
              <a:xfrm>
                <a:off x="4515750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PRESENTER</a:t>
                </a:r>
              </a:p>
            </p:txBody>
          </p:sp>
          <p:sp>
            <p:nvSpPr>
              <p:cNvPr id="58" name="AutoShape 27">
                <a:extLst>
                  <a:ext uri="{FF2B5EF4-FFF2-40B4-BE49-F238E27FC236}">
                    <a16:creationId xmlns:a16="http://schemas.microsoft.com/office/drawing/2014/main" id="{AB29CD6B-D1DA-60D1-B345-880E4B002A93}"/>
                  </a:ext>
                </a:extLst>
              </p:cNvPr>
              <p:cNvSpPr/>
              <p:nvPr/>
            </p:nvSpPr>
            <p:spPr>
              <a:xfrm flipV="1">
                <a:off x="5574720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0DD0D5-DE9C-D000-348E-E480AF524D9C}"/>
                </a:ext>
              </a:extLst>
            </p:cNvPr>
            <p:cNvGrpSpPr/>
            <p:nvPr/>
          </p:nvGrpSpPr>
          <p:grpSpPr>
            <a:xfrm>
              <a:off x="754090" y="3414865"/>
              <a:ext cx="6039229" cy="1469952"/>
              <a:chOff x="755681" y="3498581"/>
              <a:chExt cx="6039229" cy="146995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6000" y="3498581"/>
                <a:ext cx="6038591" cy="1469952"/>
              </a:xfrm>
              <a:custGeom>
                <a:avLst/>
                <a:gdLst/>
                <a:ahLst/>
                <a:cxnLst/>
                <a:rect l="l" t="t" r="r" b="b"/>
                <a:pathLst>
                  <a:path w="2164095" h="526798">
                    <a:moveTo>
                      <a:pt x="0" y="0"/>
                    </a:moveTo>
                    <a:lnTo>
                      <a:pt x="2164095" y="0"/>
                    </a:lnTo>
                    <a:lnTo>
                      <a:pt x="2164095" y="526798"/>
                    </a:lnTo>
                    <a:lnTo>
                      <a:pt x="0" y="5267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sq">
                <a:solidFill>
                  <a:srgbClr val="000000">
                    <a:alpha val="2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H="1">
                <a:off x="755681" y="3981814"/>
                <a:ext cx="6039229" cy="0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740384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TIME</a:t>
                </a:r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4350085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515750" y="4086925"/>
                <a:ext cx="1054207" cy="148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PRESENTER</a:t>
                </a:r>
              </a:p>
            </p:txBody>
          </p:sp>
          <p:sp>
            <p:nvSpPr>
              <p:cNvPr id="20" name="AutoShape 27">
                <a:extLst>
                  <a:ext uri="{FF2B5EF4-FFF2-40B4-BE49-F238E27FC236}">
                    <a16:creationId xmlns:a16="http://schemas.microsoft.com/office/drawing/2014/main" id="{2055D23F-D212-5CCB-C44B-BE32BA38867D}"/>
                  </a:ext>
                </a:extLst>
              </p:cNvPr>
              <p:cNvSpPr/>
              <p:nvPr/>
            </p:nvSpPr>
            <p:spPr>
              <a:xfrm flipV="1">
                <a:off x="5574720" y="3986447"/>
                <a:ext cx="0" cy="978408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586497-F320-4F2A-EB92-B425168DAABD}"/>
                </a:ext>
              </a:extLst>
            </p:cNvPr>
            <p:cNvGrpSpPr/>
            <p:nvPr/>
          </p:nvGrpSpPr>
          <p:grpSpPr>
            <a:xfrm>
              <a:off x="754090" y="651328"/>
              <a:ext cx="6048319" cy="2569101"/>
              <a:chOff x="755681" y="684148"/>
              <a:chExt cx="6048319" cy="2569101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755681" y="2168414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755681" y="2530026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755681" y="2891638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755681" y="3253249"/>
                <a:ext cx="6048315" cy="0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56008" y="1945810"/>
                <a:ext cx="774800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TIME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56008" y="2306263"/>
                <a:ext cx="603200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DATE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6008" y="2666715"/>
                <a:ext cx="711250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LOCATION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6008" y="3027432"/>
                <a:ext cx="3686668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ATTENDEES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860888" y="2168414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860888" y="2530026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860888" y="2891638"/>
                <a:ext cx="2943107" cy="2444"/>
              </a:xfrm>
              <a:prstGeom prst="line">
                <a:avLst/>
              </a:prstGeom>
              <a:ln w="12700" cap="flat">
                <a:solidFill>
                  <a:schemeClr val="tx1">
                    <a:alpha val="19608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860889" y="1945810"/>
                <a:ext cx="774800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HOST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860889" y="2306263"/>
                <a:ext cx="1163575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NOTETAKER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60889" y="2666715"/>
                <a:ext cx="1354642" cy="1481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414D43"/>
                    </a:solidFill>
                    <a:latin typeface="Barlow Condensed" panose="00000506000000000000" pitchFamily="2" charset="0"/>
                  </a:rPr>
                  <a:t>MEETING PURPOSE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629634" y="739362"/>
                <a:ext cx="2174366" cy="228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2E2D2D"/>
                    </a:solidFill>
                    <a:latin typeface="Barlow Condensed" panose="00000506000000000000" pitchFamily="2" charset="0"/>
                  </a:rPr>
                  <a:t>2023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56000" y="684148"/>
                <a:ext cx="4774957" cy="1051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50"/>
                  </a:lnSpc>
                </a:pPr>
                <a:r>
                  <a:rPr lang="en-US" sz="4050" b="1" spc="101" dirty="0">
                    <a:solidFill>
                      <a:srgbClr val="2E2D2D"/>
                    </a:solidFill>
                    <a:latin typeface="Barlow Condensed" panose="00000506000000000000" pitchFamily="2" charset="0"/>
                  </a:rPr>
                  <a:t>SIMPLE MEETING AGENDA</a:t>
                </a:r>
              </a:p>
            </p:txBody>
          </p:sp>
        </p:grpSp>
        <p:sp>
          <p:nvSpPr>
            <p:cNvPr id="2" name="TemplateLAB"/>
            <p:cNvSpPr/>
            <p:nvPr/>
          </p:nvSpPr>
          <p:spPr>
            <a:xfrm>
              <a:off x="3342991" y="10237931"/>
              <a:ext cx="870519" cy="143636"/>
            </a:xfrm>
            <a:custGeom>
              <a:avLst/>
              <a:gdLst/>
              <a:ahLst/>
              <a:cxnLst/>
              <a:rect l="l" t="t" r="r" b="b"/>
              <a:pathLst>
                <a:path w="870519" h="143636">
                  <a:moveTo>
                    <a:pt x="0" y="0"/>
                  </a:moveTo>
                  <a:lnTo>
                    <a:pt x="870518" y="0"/>
                  </a:lnTo>
                  <a:lnTo>
                    <a:pt x="870518" y="143636"/>
                  </a:lnTo>
                  <a:lnTo>
                    <a:pt x="0" y="143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Barlow Condensed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5</cp:revision>
  <dcterms:created xsi:type="dcterms:W3CDTF">2006-08-16T00:00:00Z</dcterms:created>
  <dcterms:modified xsi:type="dcterms:W3CDTF">2023-11-17T04:24:33Z</dcterms:modified>
  <dc:identifier>DAF0TzegUSY</dc:identifier>
</cp:coreProperties>
</file>