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ed Hat Display" panose="02010303040201060303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443"/>
    <a:srgbClr val="FD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6081" autoAdjust="0"/>
  </p:normalViewPr>
  <p:slideViewPr>
    <p:cSldViewPr>
      <p:cViewPr varScale="1">
        <p:scale>
          <a:sx n="68" d="100"/>
          <a:sy n="68" d="100"/>
        </p:scale>
        <p:origin x="2856" y="96"/>
      </p:cViewPr>
      <p:guideLst>
        <p:guide orient="horz" pos="22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6CE0-6C49-42DB-868D-002C7B42C655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CB99-20CB-4C66-9E52-3514EC6F9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8">
            <a:extLst>
              <a:ext uri="{FF2B5EF4-FFF2-40B4-BE49-F238E27FC236}">
                <a16:creationId xmlns:a16="http://schemas.microsoft.com/office/drawing/2014/main" id="{C450094D-2DFA-D9BE-DA4B-D24C860685C4}"/>
              </a:ext>
            </a:extLst>
          </p:cNvPr>
          <p:cNvGrpSpPr/>
          <p:nvPr/>
        </p:nvGrpSpPr>
        <p:grpSpPr>
          <a:xfrm>
            <a:off x="487345" y="690850"/>
            <a:ext cx="6791100" cy="9504629"/>
            <a:chOff x="487345" y="690850"/>
            <a:chExt cx="6791100" cy="9504629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7822D22-559C-7024-CD19-54A21EE8795F}"/>
                </a:ext>
              </a:extLst>
            </p:cNvPr>
            <p:cNvGrpSpPr/>
            <p:nvPr/>
          </p:nvGrpSpPr>
          <p:grpSpPr>
            <a:xfrm>
              <a:off x="487345" y="4174784"/>
              <a:ext cx="6581738" cy="6020695"/>
              <a:chOff x="487345" y="4174784"/>
              <a:chExt cx="6581738" cy="6020695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B40C22DA-2CD5-CBD3-0E58-02FA54AA24AB}"/>
                  </a:ext>
                </a:extLst>
              </p:cNvPr>
              <p:cNvSpPr/>
              <p:nvPr/>
            </p:nvSpPr>
            <p:spPr>
              <a:xfrm>
                <a:off x="487345" y="4174784"/>
                <a:ext cx="6581738" cy="6020695"/>
              </a:xfrm>
              <a:prstGeom prst="roundRect">
                <a:avLst>
                  <a:gd name="adj" fmla="val 15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205ACAC8-06F0-47F4-A11D-644DD5EC4195}"/>
                  </a:ext>
                </a:extLst>
              </p:cNvPr>
              <p:cNvSpPr/>
              <p:nvPr/>
            </p:nvSpPr>
            <p:spPr>
              <a:xfrm>
                <a:off x="757110" y="4813900"/>
                <a:ext cx="4544006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979762" y="4957671"/>
                <a:ext cx="2612778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01 - MARKET TRENDS AND INSIGHTS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979762" y="5157206"/>
                <a:ext cx="4272277" cy="323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Red Hat Display"/>
                  </a:rPr>
                  <a:t>Overview of current market trends and insights, analyzing customer </a:t>
                </a:r>
                <a:endParaRPr lang="vi-VN" sz="900" dirty="0">
                  <a:solidFill>
                    <a:srgbClr val="000000"/>
                  </a:solidFill>
                  <a:latin typeface="Red Hat Display"/>
                </a:endParaRPr>
              </a:p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Red Hat Display"/>
                  </a:rPr>
                  <a:t>behavior and preferences to refine sales strategies for targeted success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0B92D410-B8A5-BB5D-21A9-E91B4B9D1614}"/>
                  </a:ext>
                </a:extLst>
              </p:cNvPr>
              <p:cNvSpPr/>
              <p:nvPr/>
            </p:nvSpPr>
            <p:spPr>
              <a:xfrm>
                <a:off x="5369541" y="4813900"/>
                <a:ext cx="1429777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5919828" y="5320951"/>
                <a:ext cx="329203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MIN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5919828" y="4947492"/>
                <a:ext cx="329203" cy="3396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15</a:t>
                </a:r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F78E5E6F-531F-BD7B-5C98-9A98ECB4B747}"/>
                  </a:ext>
                </a:extLst>
              </p:cNvPr>
              <p:cNvSpPr/>
              <p:nvPr/>
            </p:nvSpPr>
            <p:spPr>
              <a:xfrm>
                <a:off x="757110" y="5689875"/>
                <a:ext cx="4544006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979762" y="5845088"/>
                <a:ext cx="3335876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02 - PRODUCT UPDATES AND ENHANCEMENTS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979762" y="6044623"/>
                <a:ext cx="4272277" cy="3007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Red Hat Display"/>
                  </a:rPr>
                  <a:t>Showcasing the latest product developments, improvements, and upcoming releases to empower the sales team with accurate and enticing information</a:t>
                </a: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BBCCD09-0A64-DB64-5E56-E005B4D6AE76}"/>
                  </a:ext>
                </a:extLst>
              </p:cNvPr>
              <p:cNvSpPr/>
              <p:nvPr/>
            </p:nvSpPr>
            <p:spPr>
              <a:xfrm>
                <a:off x="5369541" y="5689875"/>
                <a:ext cx="1429777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5919828" y="6196926"/>
                <a:ext cx="329203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MIN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5919828" y="5823467"/>
                <a:ext cx="329203" cy="3396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20</a:t>
                </a: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CA23088-3025-ECC6-7380-5E560E54C7B3}"/>
                  </a:ext>
                </a:extLst>
              </p:cNvPr>
              <p:cNvSpPr/>
              <p:nvPr/>
            </p:nvSpPr>
            <p:spPr>
              <a:xfrm>
                <a:off x="757110" y="6565850"/>
                <a:ext cx="4544006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979762" y="6721063"/>
                <a:ext cx="2612778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03 - SALES PERFORMANCE REVIEW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979762" y="6920598"/>
                <a:ext cx="4272277" cy="323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Red Hat Display"/>
                  </a:rPr>
                  <a:t>Assessing individual and team sales, analyzing metrics, recognizing successes, </a:t>
                </a:r>
                <a:endParaRPr lang="vi-VN" sz="900" dirty="0">
                  <a:solidFill>
                    <a:srgbClr val="000000"/>
                  </a:solidFill>
                  <a:latin typeface="Red Hat Display"/>
                </a:endParaRPr>
              </a:p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Red Hat Display"/>
                  </a:rPr>
                  <a:t>and tackling areas for improvement to enhance overall sales efficiency</a:t>
                </a: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A67E0DD5-99F0-170E-1F1B-A95146299506}"/>
                  </a:ext>
                </a:extLst>
              </p:cNvPr>
              <p:cNvSpPr/>
              <p:nvPr/>
            </p:nvSpPr>
            <p:spPr>
              <a:xfrm>
                <a:off x="5369541" y="6565850"/>
                <a:ext cx="1429777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5919828" y="7072901"/>
                <a:ext cx="329203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MIN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5812063" y="6699442"/>
                <a:ext cx="544733" cy="3396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30</a:t>
                </a:r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593E388-6839-32E5-6E7F-076CF149EFF4}"/>
                  </a:ext>
                </a:extLst>
              </p:cNvPr>
              <p:cNvSpPr/>
              <p:nvPr/>
            </p:nvSpPr>
            <p:spPr>
              <a:xfrm>
                <a:off x="757110" y="7441825"/>
                <a:ext cx="4544006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979762" y="7597038"/>
                <a:ext cx="2612778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04 - CUSTOMER SUCCESS STORIES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979762" y="7796573"/>
                <a:ext cx="4272277" cy="323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Red Hat Display"/>
                  </a:rPr>
                  <a:t>Highlighting recent customer success stories, sharing positive experiences </a:t>
                </a:r>
                <a:endParaRPr lang="vi-VN" sz="900" dirty="0">
                  <a:solidFill>
                    <a:srgbClr val="000000"/>
                  </a:solidFill>
                  <a:latin typeface="Red Hat Display"/>
                </a:endParaRPr>
              </a:p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Red Hat Display"/>
                  </a:rPr>
                  <a:t>to inspire the team, and exploring ways to replicate success in other accounts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930B032-6035-67F5-97AC-3C340DE2FE49}"/>
                  </a:ext>
                </a:extLst>
              </p:cNvPr>
              <p:cNvSpPr/>
              <p:nvPr/>
            </p:nvSpPr>
            <p:spPr>
              <a:xfrm>
                <a:off x="5369541" y="7441825"/>
                <a:ext cx="1429777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5919828" y="7948876"/>
                <a:ext cx="329203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MIN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5812063" y="7575417"/>
                <a:ext cx="544733" cy="3396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20</a:t>
                </a:r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3755B1EA-9B1E-CFA3-708A-9F7C8F01C997}"/>
                  </a:ext>
                </a:extLst>
              </p:cNvPr>
              <p:cNvSpPr/>
              <p:nvPr/>
            </p:nvSpPr>
            <p:spPr>
              <a:xfrm>
                <a:off x="757110" y="8317800"/>
                <a:ext cx="4544006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D1A9A899-2120-472D-D781-2C930610C61E}"/>
                  </a:ext>
                </a:extLst>
              </p:cNvPr>
              <p:cNvGrpSpPr/>
              <p:nvPr/>
            </p:nvGrpSpPr>
            <p:grpSpPr>
              <a:xfrm>
                <a:off x="979762" y="8461570"/>
                <a:ext cx="4098703" cy="523213"/>
                <a:chOff x="892975" y="8473013"/>
                <a:chExt cx="4098703" cy="523213"/>
              </a:xfrm>
            </p:grpSpPr>
            <p:sp>
              <p:nvSpPr>
                <p:cNvPr id="67" name="TextBox 67"/>
                <p:cNvSpPr txBox="1"/>
                <p:nvPr/>
              </p:nvSpPr>
              <p:spPr>
                <a:xfrm>
                  <a:off x="892975" y="8473013"/>
                  <a:ext cx="3153800" cy="1701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E34443"/>
                      </a:solidFill>
                      <a:latin typeface="Red Hat Display" panose="02010303040201060303" pitchFamily="2" charset="0"/>
                    </a:rPr>
                    <a:t>05 - COMPETITIVE LANDSCAPE ANALYSIS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892975" y="8672548"/>
                  <a:ext cx="4098703" cy="32367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dirty="0">
                      <a:solidFill>
                        <a:srgbClr val="000000"/>
                      </a:solidFill>
                      <a:latin typeface="Red Hat Display"/>
                    </a:rPr>
                    <a:t>In-depth analysis of competitors, understanding their strengths and weaknesses, </a:t>
                  </a:r>
                  <a:endParaRPr lang="vi-VN" sz="900" dirty="0">
                    <a:solidFill>
                      <a:srgbClr val="000000"/>
                    </a:solidFill>
                    <a:latin typeface="Red Hat Display"/>
                  </a:endParaRPr>
                </a:p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dirty="0">
                      <a:solidFill>
                        <a:srgbClr val="000000"/>
                      </a:solidFill>
                      <a:latin typeface="Red Hat Display"/>
                    </a:rPr>
                    <a:t>and formulating strategies to differentiate our offerings and win in the market</a:t>
                  </a:r>
                </a:p>
              </p:txBody>
            </p:sp>
          </p:grp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FC9C001-F2D2-1C09-48CE-FE70FAB7E9AF}"/>
                  </a:ext>
                </a:extLst>
              </p:cNvPr>
              <p:cNvSpPr/>
              <p:nvPr/>
            </p:nvSpPr>
            <p:spPr>
              <a:xfrm>
                <a:off x="5369541" y="8317800"/>
                <a:ext cx="1429777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5919828" y="8824850"/>
                <a:ext cx="329203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MIN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5747404" y="8451391"/>
                <a:ext cx="674051" cy="3396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40</a:t>
                </a:r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1C2A8FAA-46ED-F6B8-F781-64D47EBEE117}"/>
                  </a:ext>
                </a:extLst>
              </p:cNvPr>
              <p:cNvSpPr/>
              <p:nvPr/>
            </p:nvSpPr>
            <p:spPr>
              <a:xfrm>
                <a:off x="757110" y="9193777"/>
                <a:ext cx="4544006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979762" y="9348990"/>
                <a:ext cx="2612778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06 - SALES PROCESS OPTIMIZATION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979762" y="9548525"/>
                <a:ext cx="4272277" cy="323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Red Hat Display"/>
                  </a:rPr>
                  <a:t>Improving sales from leads to conversions by finding and fixing workflow </a:t>
                </a:r>
                <a:endParaRPr lang="vi-VN" sz="900" dirty="0">
                  <a:solidFill>
                    <a:srgbClr val="000000"/>
                  </a:solidFill>
                  <a:latin typeface="Red Hat Display"/>
                </a:endParaRPr>
              </a:p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000000"/>
                    </a:solidFill>
                    <a:latin typeface="Red Hat Display"/>
                  </a:rPr>
                  <a:t>issues, boosting efficiency, and enhancing customer engagement</a:t>
                </a: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09B80176-C8EE-DD18-DFB0-340FFDBCF325}"/>
                  </a:ext>
                </a:extLst>
              </p:cNvPr>
              <p:cNvSpPr/>
              <p:nvPr/>
            </p:nvSpPr>
            <p:spPr>
              <a:xfrm>
                <a:off x="5369541" y="9193777"/>
                <a:ext cx="1429777" cy="810754"/>
              </a:xfrm>
              <a:prstGeom prst="roundRect">
                <a:avLst>
                  <a:gd name="adj" fmla="val 8443"/>
                </a:avLst>
              </a:prstGeom>
              <a:solidFill>
                <a:srgbClr val="FDF4F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5919828" y="9700828"/>
                <a:ext cx="329203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MIN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5747404" y="9327369"/>
                <a:ext cx="674051" cy="3396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dirty="0">
                    <a:solidFill>
                      <a:srgbClr val="E34443"/>
                    </a:solidFill>
                    <a:latin typeface="Red Hat Display" panose="02010303040201060303" pitchFamily="2" charset="0"/>
                  </a:rPr>
                  <a:t>30</a:t>
                </a:r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0E3BD797-BCAF-D7F9-387B-25C0EE163086}"/>
                  </a:ext>
                </a:extLst>
              </p:cNvPr>
              <p:cNvSpPr/>
              <p:nvPr/>
            </p:nvSpPr>
            <p:spPr>
              <a:xfrm>
                <a:off x="757110" y="4365731"/>
                <a:ext cx="6042208" cy="382948"/>
              </a:xfrm>
              <a:prstGeom prst="roundRect">
                <a:avLst>
                  <a:gd name="adj" fmla="val 18392"/>
                </a:avLst>
              </a:prstGeom>
              <a:solidFill>
                <a:srgbClr val="E3444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979762" y="4472149"/>
                <a:ext cx="1810006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TOPICS</a:t>
                </a:r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5210284" y="4472149"/>
                <a:ext cx="1366454" cy="170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399"/>
                  </a:lnSpc>
                  <a:spcBef>
                    <a:spcPct val="0"/>
                  </a:spcBef>
                </a:pPr>
                <a:r>
                  <a:rPr lang="en-US" sz="9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ESTIMATED TIME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F610B0F-D1EC-8D04-19F4-D4898FCE19B5}"/>
                </a:ext>
              </a:extLst>
            </p:cNvPr>
            <p:cNvGrpSpPr/>
            <p:nvPr/>
          </p:nvGrpSpPr>
          <p:grpSpPr>
            <a:xfrm>
              <a:off x="727069" y="2358215"/>
              <a:ext cx="6076931" cy="1354607"/>
              <a:chOff x="727069" y="2358215"/>
              <a:chExt cx="6076931" cy="1354607"/>
            </a:xfrm>
          </p:grpSpPr>
          <p:sp>
            <p:nvSpPr>
              <p:cNvPr id="6" name="AutoShape 6"/>
              <p:cNvSpPr/>
              <p:nvPr/>
            </p:nvSpPr>
            <p:spPr>
              <a:xfrm>
                <a:off x="727069" y="3034174"/>
                <a:ext cx="2750968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4047246" y="3034174"/>
                <a:ext cx="2750968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727069" y="3712822"/>
                <a:ext cx="2750968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4047246" y="3712822"/>
                <a:ext cx="2750968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727069" y="3373498"/>
                <a:ext cx="2750968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4047246" y="3373498"/>
                <a:ext cx="2750968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750214" y="2782345"/>
                <a:ext cx="1885036" cy="1569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Time:</a:t>
                </a:r>
                <a:r>
                  <a:rPr lang="vi-VN" sz="899" b="1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 </a:t>
                </a:r>
                <a:r>
                  <a:rPr lang="en-US" sz="899" b="1" dirty="0">
                    <a:solidFill>
                      <a:srgbClr val="FFFFFF"/>
                    </a:solidFill>
                    <a:latin typeface="Red Hat Display"/>
                  </a:rPr>
                  <a:t> </a:t>
                </a:r>
                <a:r>
                  <a:rPr lang="en-US" sz="899" dirty="0">
                    <a:solidFill>
                      <a:srgbClr val="FFFFFF"/>
                    </a:solidFill>
                    <a:latin typeface="Red Hat Display"/>
                  </a:rPr>
                  <a:t>14:00 Monday Afternoon</a:t>
                </a:r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4070390" y="2782345"/>
                <a:ext cx="2599228" cy="156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Meeting Called by: </a:t>
                </a:r>
                <a:r>
                  <a:rPr lang="vi-VN" sz="8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 </a:t>
                </a:r>
                <a:r>
                  <a:rPr lang="en-US" sz="899" u="none" strike="noStrike" dirty="0">
                    <a:solidFill>
                      <a:srgbClr val="FFFFFF"/>
                    </a:solidFill>
                    <a:latin typeface="Red Hat Display"/>
                  </a:rPr>
                  <a:t>Ethan Steele</a:t>
                </a:r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750214" y="3460992"/>
                <a:ext cx="2756010" cy="156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Location: </a:t>
                </a:r>
                <a:r>
                  <a:rPr lang="vi-VN" sz="8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 </a:t>
                </a:r>
                <a:r>
                  <a:rPr lang="en-US" sz="899" u="none" strike="noStrike" dirty="0">
                    <a:solidFill>
                      <a:srgbClr val="FFFFFF"/>
                    </a:solidFill>
                    <a:latin typeface="Red Hat Display"/>
                  </a:rPr>
                  <a:t>123 Anywhere </a:t>
                </a:r>
                <a:r>
                  <a:rPr lang="vi-VN" sz="899" u="none" strike="noStrike" dirty="0">
                    <a:solidFill>
                      <a:srgbClr val="FFFFFF"/>
                    </a:solidFill>
                    <a:latin typeface="Red Hat Display"/>
                  </a:rPr>
                  <a:t>S</a:t>
                </a:r>
                <a:r>
                  <a:rPr lang="en-US" sz="899" u="none" strike="noStrike" dirty="0" err="1">
                    <a:solidFill>
                      <a:srgbClr val="FFFFFF"/>
                    </a:solidFill>
                    <a:latin typeface="Red Hat Display"/>
                  </a:rPr>
                  <a:t>treet</a:t>
                </a:r>
                <a:r>
                  <a:rPr lang="en-US" sz="899" u="none" strike="noStrike" dirty="0">
                    <a:solidFill>
                      <a:srgbClr val="FFFFFF"/>
                    </a:solidFill>
                    <a:latin typeface="Red Hat Display"/>
                  </a:rPr>
                  <a:t>, Any City, ST, 12345</a:t>
                </a:r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4070390" y="3460992"/>
                <a:ext cx="2733610" cy="156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Attendees: </a:t>
                </a:r>
                <a:r>
                  <a:rPr lang="vi-VN" sz="8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 </a:t>
                </a:r>
                <a:r>
                  <a:rPr lang="en-US" sz="899" u="none" strike="noStrike" dirty="0" err="1">
                    <a:solidFill>
                      <a:srgbClr val="FFFFFF"/>
                    </a:solidFill>
                    <a:latin typeface="Red Hat Display"/>
                  </a:rPr>
                  <a:t>AspireCraft</a:t>
                </a:r>
                <a:r>
                  <a:rPr lang="en-US" sz="899" u="none" strike="noStrike" dirty="0">
                    <a:solidFill>
                      <a:srgbClr val="FFFFFF"/>
                    </a:solidFill>
                    <a:latin typeface="Red Hat Display"/>
                  </a:rPr>
                  <a:t> Co. Sales Dynamo Force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9AC551E-3506-7D50-ECA0-9706B8ACBCF5}"/>
                  </a:ext>
                </a:extLst>
              </p:cNvPr>
              <p:cNvGrpSpPr/>
              <p:nvPr/>
            </p:nvGrpSpPr>
            <p:grpSpPr>
              <a:xfrm>
                <a:off x="750214" y="2358215"/>
                <a:ext cx="4552950" cy="230091"/>
                <a:chOff x="750214" y="2358215"/>
                <a:chExt cx="4552950" cy="230091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F8C35C28-739E-E833-7E89-E82E87D3E883}"/>
                    </a:ext>
                  </a:extLst>
                </p:cNvPr>
                <p:cNvGrpSpPr/>
                <p:nvPr/>
              </p:nvGrpSpPr>
              <p:grpSpPr>
                <a:xfrm>
                  <a:off x="750214" y="2358215"/>
                  <a:ext cx="230091" cy="230091"/>
                  <a:chOff x="750214" y="2358215"/>
                  <a:chExt cx="230091" cy="230091"/>
                </a:xfrm>
              </p:grpSpPr>
              <p:sp>
                <p:nvSpPr>
                  <p:cNvPr id="12" name="Freeform 12"/>
                  <p:cNvSpPr/>
                  <p:nvPr/>
                </p:nvSpPr>
                <p:spPr>
                  <a:xfrm>
                    <a:off x="750214" y="2358215"/>
                    <a:ext cx="230091" cy="230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91" h="230091">
                        <a:moveTo>
                          <a:pt x="0" y="0"/>
                        </a:moveTo>
                        <a:lnTo>
                          <a:pt x="230091" y="0"/>
                        </a:lnTo>
                        <a:lnTo>
                          <a:pt x="230091" y="230091"/>
                        </a:lnTo>
                        <a:lnTo>
                          <a:pt x="0" y="2300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4"/>
                  <p:cNvSpPr/>
                  <p:nvPr/>
                </p:nvSpPr>
                <p:spPr>
                  <a:xfrm>
                    <a:off x="821374" y="2407311"/>
                    <a:ext cx="87772" cy="1318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772" h="131898">
                        <a:moveTo>
                          <a:pt x="0" y="0"/>
                        </a:moveTo>
                        <a:lnTo>
                          <a:pt x="87772" y="0"/>
                        </a:lnTo>
                        <a:lnTo>
                          <a:pt x="87772" y="131898"/>
                        </a:lnTo>
                        <a:lnTo>
                          <a:pt x="0" y="1318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2BFD120C-52DB-82FF-6CBD-2E4C3185BC21}"/>
                    </a:ext>
                  </a:extLst>
                </p:cNvPr>
                <p:cNvGrpSpPr/>
                <p:nvPr/>
              </p:nvGrpSpPr>
              <p:grpSpPr>
                <a:xfrm>
                  <a:off x="4070390" y="2358215"/>
                  <a:ext cx="230091" cy="230091"/>
                  <a:chOff x="4070390" y="2358215"/>
                  <a:chExt cx="230091" cy="230091"/>
                </a:xfrm>
              </p:grpSpPr>
              <p:sp>
                <p:nvSpPr>
                  <p:cNvPr id="13" name="Freeform 13"/>
                  <p:cNvSpPr/>
                  <p:nvPr/>
                </p:nvSpPr>
                <p:spPr>
                  <a:xfrm>
                    <a:off x="4070390" y="2358215"/>
                    <a:ext cx="230091" cy="230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091" h="230091">
                        <a:moveTo>
                          <a:pt x="0" y="0"/>
                        </a:moveTo>
                        <a:lnTo>
                          <a:pt x="230091" y="0"/>
                        </a:lnTo>
                        <a:lnTo>
                          <a:pt x="230091" y="230091"/>
                        </a:lnTo>
                        <a:lnTo>
                          <a:pt x="0" y="2300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5"/>
                  <p:cNvSpPr/>
                  <p:nvPr/>
                </p:nvSpPr>
                <p:spPr>
                  <a:xfrm>
                    <a:off x="4141549" y="2407311"/>
                    <a:ext cx="87772" cy="1318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772" h="131898">
                        <a:moveTo>
                          <a:pt x="0" y="0"/>
                        </a:moveTo>
                        <a:lnTo>
                          <a:pt x="87772" y="0"/>
                        </a:lnTo>
                        <a:lnTo>
                          <a:pt x="87772" y="131898"/>
                        </a:lnTo>
                        <a:lnTo>
                          <a:pt x="0" y="1318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>
                      <a:extLst>
                        <a:ext uri="{96DAC541-7B7A-43D3-8B79-37D633B846F1}">
                          <asvg:svgBlip xmlns:asvg="http://schemas.microsoft.com/office/drawing/2016/SVG/main" r:embed="rId6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" name="TextBox 90"/>
                <p:cNvSpPr txBox="1"/>
                <p:nvPr/>
              </p:nvSpPr>
              <p:spPr>
                <a:xfrm>
                  <a:off x="1088003" y="2388205"/>
                  <a:ext cx="620041" cy="1701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FFF"/>
                      </a:solidFill>
                      <a:latin typeface="Red Hat Display" panose="02010303040201060303" pitchFamily="2" charset="0"/>
                    </a:rPr>
                    <a:t>Details</a:t>
                  </a:r>
                </a:p>
              </p:txBody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4408180" y="2388205"/>
                  <a:ext cx="894984" cy="1701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b="1" dirty="0">
                      <a:solidFill>
                        <a:srgbClr val="FFFFFF"/>
                      </a:solidFill>
                      <a:latin typeface="Red Hat Display" panose="02010303040201060303" pitchFamily="2" charset="0"/>
                    </a:rPr>
                    <a:t>Participants</a:t>
                  </a:r>
                </a:p>
              </p:txBody>
            </p:sp>
          </p:grpSp>
          <p:sp>
            <p:nvSpPr>
              <p:cNvPr id="92" name="TextBox 92"/>
              <p:cNvSpPr txBox="1"/>
              <p:nvPr/>
            </p:nvSpPr>
            <p:spPr>
              <a:xfrm>
                <a:off x="750214" y="3121669"/>
                <a:ext cx="1720132" cy="156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Date: </a:t>
                </a:r>
                <a:r>
                  <a:rPr lang="vi-VN" sz="8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 </a:t>
                </a:r>
                <a:r>
                  <a:rPr lang="en-US" sz="899" u="none" strike="noStrike" dirty="0">
                    <a:solidFill>
                      <a:srgbClr val="FFFFFF"/>
                    </a:solidFill>
                    <a:latin typeface="Red Hat Display"/>
                  </a:rPr>
                  <a:t>November 20</a:t>
                </a: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4070390" y="3121669"/>
                <a:ext cx="1743459" cy="1569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59"/>
                  </a:lnSpc>
                  <a:spcBef>
                    <a:spcPct val="0"/>
                  </a:spcBef>
                </a:pPr>
                <a:r>
                  <a:rPr lang="en-US" sz="8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Notetaker: </a:t>
                </a:r>
                <a:r>
                  <a:rPr lang="vi-VN" sz="899" b="1" u="none" strike="noStrike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 </a:t>
                </a:r>
                <a:r>
                  <a:rPr lang="en-US" sz="899" u="none" strike="noStrike" dirty="0">
                    <a:solidFill>
                      <a:srgbClr val="FFFFFF"/>
                    </a:solidFill>
                    <a:latin typeface="Red Hat Display"/>
                  </a:rPr>
                  <a:t>Olivia Bennett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5BFFCA3-64FD-1A18-5DD4-1D5E226997B9}"/>
                </a:ext>
              </a:extLst>
            </p:cNvPr>
            <p:cNvGrpSpPr/>
            <p:nvPr/>
          </p:nvGrpSpPr>
          <p:grpSpPr>
            <a:xfrm>
              <a:off x="487345" y="690850"/>
              <a:ext cx="6581810" cy="1252534"/>
              <a:chOff x="487345" y="690850"/>
              <a:chExt cx="6581810" cy="1252534"/>
            </a:xfrm>
          </p:grpSpPr>
          <p:sp>
            <p:nvSpPr>
              <p:cNvPr id="5" name="AutoShape 5"/>
              <p:cNvSpPr/>
              <p:nvPr/>
            </p:nvSpPr>
            <p:spPr>
              <a:xfrm>
                <a:off x="487418" y="1225698"/>
                <a:ext cx="6581665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87345" y="1343050"/>
                <a:ext cx="6581810" cy="6003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701"/>
                  </a:lnSpc>
                </a:pPr>
                <a:r>
                  <a:rPr lang="en-US" sz="3900" b="1" dirty="0">
                    <a:solidFill>
                      <a:srgbClr val="FFFFFF"/>
                    </a:solidFill>
                    <a:latin typeface="Red Hat Display" panose="02010303040201060303" pitchFamily="2" charset="0"/>
                  </a:rPr>
                  <a:t>SALES MEETING AGENDA </a:t>
                </a: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636320" y="690850"/>
                <a:ext cx="577593" cy="369660"/>
              </a:xfrm>
              <a:custGeom>
                <a:avLst/>
                <a:gdLst/>
                <a:ahLst/>
                <a:cxnLst/>
                <a:rect l="l" t="t" r="r" b="b"/>
                <a:pathLst>
                  <a:path w="770124" h="492880">
                    <a:moveTo>
                      <a:pt x="0" y="0"/>
                    </a:moveTo>
                    <a:lnTo>
                      <a:pt x="770124" y="0"/>
                    </a:lnTo>
                    <a:lnTo>
                      <a:pt x="770124" y="492880"/>
                    </a:lnTo>
                    <a:lnTo>
                      <a:pt x="0" y="4928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440355" y="756618"/>
                <a:ext cx="3023996" cy="2381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19"/>
                  </a:lnSpc>
                </a:pPr>
                <a:r>
                  <a:rPr lang="en-US" sz="1599" dirty="0" err="1">
                    <a:solidFill>
                      <a:srgbClr val="FFFFFF"/>
                    </a:solidFill>
                    <a:latin typeface="Red Hat Display"/>
                  </a:rPr>
                  <a:t>ASpireCraft</a:t>
                </a:r>
                <a:r>
                  <a:rPr lang="en-US" sz="1599" dirty="0">
                    <a:solidFill>
                      <a:srgbClr val="FFFFFF"/>
                    </a:solidFill>
                    <a:latin typeface="Red Hat Display"/>
                  </a:rPr>
                  <a:t> Co.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3899684" y="756618"/>
                <a:ext cx="3023996" cy="2381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919"/>
                  </a:lnSpc>
                </a:pPr>
                <a:r>
                  <a:rPr lang="en-US" sz="1599" dirty="0">
                    <a:solidFill>
                      <a:srgbClr val="FFFFFF"/>
                    </a:solidFill>
                    <a:latin typeface="Red Hat Display"/>
                  </a:rPr>
                  <a:t>2023</a:t>
                </a:r>
              </a:p>
            </p:txBody>
          </p:sp>
        </p:grpSp>
        <p:sp>
          <p:nvSpPr>
            <p:cNvPr id="94" name="TemplateLAB"/>
            <p:cNvSpPr/>
            <p:nvPr/>
          </p:nvSpPr>
          <p:spPr>
            <a:xfrm rot="5400000">
              <a:off x="6781149" y="9688257"/>
              <a:ext cx="853728" cy="140865"/>
            </a:xfrm>
            <a:custGeom>
              <a:avLst/>
              <a:gdLst/>
              <a:ahLst/>
              <a:cxnLst/>
              <a:rect l="l" t="t" r="r" b="b"/>
              <a:pathLst>
                <a:path w="853728" h="140865">
                  <a:moveTo>
                    <a:pt x="0" y="0"/>
                  </a:moveTo>
                  <a:lnTo>
                    <a:pt x="853728" y="0"/>
                  </a:lnTo>
                  <a:lnTo>
                    <a:pt x="853728" y="140865"/>
                  </a:lnTo>
                  <a:lnTo>
                    <a:pt x="0" y="140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225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Red Hat Display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</dc:title>
  <dc:creator>Hoang Anh</dc:creator>
  <cp:lastModifiedBy>Hoang Anh</cp:lastModifiedBy>
  <cp:revision>5</cp:revision>
  <dcterms:created xsi:type="dcterms:W3CDTF">2006-08-16T00:00:00Z</dcterms:created>
  <dcterms:modified xsi:type="dcterms:W3CDTF">2023-11-17T05:18:20Z</dcterms:modified>
  <dc:identifier>DAF0TzegUSY</dc:identifier>
</cp:coreProperties>
</file>