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  <p:embeddedFont>
      <p:font typeface="Poppins SemiBold" panose="00000700000000000000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 autoAdjust="0"/>
    <p:restoredTop sz="94564" autoAdjust="0"/>
  </p:normalViewPr>
  <p:slideViewPr>
    <p:cSldViewPr>
      <p:cViewPr varScale="1">
        <p:scale>
          <a:sx n="68" d="100"/>
          <a:sy n="68" d="100"/>
        </p:scale>
        <p:origin x="750" y="90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908823"/>
              </p:ext>
            </p:extLst>
          </p:nvPr>
        </p:nvGraphicFramePr>
        <p:xfrm>
          <a:off x="526235" y="3624390"/>
          <a:ext cx="6498005" cy="6285015"/>
        </p:xfrm>
        <a:graphic>
          <a:graphicData uri="http://schemas.openxmlformats.org/drawingml/2006/table">
            <a:tbl>
              <a:tblPr/>
              <a:tblGrid>
                <a:gridCol w="4300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8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b="1" dirty="0">
                          <a:solidFill>
                            <a:srgbClr val="A11D2C">
                              <a:alpha val="80000"/>
                            </a:srgbClr>
                          </a:solidFill>
                          <a:latin typeface="Poppins" panose="00000500000000000000" pitchFamily="2" charset="0"/>
                        </a:rPr>
                        <a:t>TOPICS</a:t>
                      </a:r>
                      <a:endParaRPr lang="en-US" sz="1100" b="1" dirty="0"/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b="1" dirty="0">
                          <a:solidFill>
                            <a:srgbClr val="A11D2C">
                              <a:alpha val="80000"/>
                            </a:srgbClr>
                          </a:solidFill>
                          <a:latin typeface="Poppins" panose="00000500000000000000" pitchFamily="2" charset="0"/>
                        </a:rPr>
                        <a:t>PRESENTED BY</a:t>
                      </a:r>
                      <a:endParaRPr lang="en-US" sz="1100" b="1" dirty="0"/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b="1" dirty="0">
                          <a:solidFill>
                            <a:srgbClr val="A11D2C">
                              <a:alpha val="80000"/>
                            </a:srgbClr>
                          </a:solidFill>
                          <a:latin typeface="Poppins" panose="00000500000000000000" pitchFamily="2" charset="0"/>
                        </a:rPr>
                        <a:t>DURATION</a:t>
                      </a:r>
                      <a:endParaRPr lang="en-US" sz="1100" b="1" dirty="0"/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0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0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0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0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 dirty="0"/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0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20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 dirty="0"/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5606">
                <a:tc gridSpan="3">
                  <a:txBody>
                    <a:bodyPr/>
                    <a:lstStyle/>
                    <a:p>
                      <a:pPr marL="0" lvl="0" indent="0" algn="just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b="1" u="none" strike="noStrike" dirty="0">
                          <a:solidFill>
                            <a:srgbClr val="A11D2C">
                              <a:alpha val="80000"/>
                            </a:srgbClr>
                          </a:solidFill>
                          <a:latin typeface="Poppins" panose="00000500000000000000" pitchFamily="2" charset="0"/>
                        </a:rPr>
                        <a:t>NOTES</a:t>
                      </a:r>
                      <a:endParaRPr lang="en-US" sz="1100" b="1" dirty="0"/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A11D2C">
                              <a:alpha val="80000"/>
                            </a:srgbClr>
                          </a:solidFill>
                          <a:latin typeface="Poppins Bold"/>
                        </a:rPr>
                        <a:t>NOTES</a:t>
                      </a:r>
                      <a:endParaRPr lang="en-US" sz="1100"/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>
                        <a:lnSpc>
                          <a:spcPts val="126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u="none" strike="noStrike">
                          <a:solidFill>
                            <a:srgbClr val="A11D2C">
                              <a:alpha val="80000"/>
                            </a:srgbClr>
                          </a:solidFill>
                          <a:latin typeface="Poppins Bold"/>
                        </a:rPr>
                        <a:t>NOTES</a:t>
                      </a:r>
                      <a:endParaRPr lang="en-US" sz="1100"/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BB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24" name="Group 9">
            <a:extLst>
              <a:ext uri="{FF2B5EF4-FFF2-40B4-BE49-F238E27FC236}">
                <a16:creationId xmlns:a16="http://schemas.microsoft.com/office/drawing/2014/main" id="{AF9400FF-6EA8-4773-D41C-A50761235B5B}"/>
              </a:ext>
            </a:extLst>
          </p:cNvPr>
          <p:cNvGrpSpPr/>
          <p:nvPr/>
        </p:nvGrpSpPr>
        <p:grpSpPr>
          <a:xfrm>
            <a:off x="526235" y="784575"/>
            <a:ext cx="6529765" cy="9528816"/>
            <a:chOff x="526235" y="784575"/>
            <a:chExt cx="6529765" cy="952881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5F9C360-9D84-36D3-1C6C-37E04CE0CB48}"/>
                </a:ext>
              </a:extLst>
            </p:cNvPr>
            <p:cNvGrpSpPr/>
            <p:nvPr/>
          </p:nvGrpSpPr>
          <p:grpSpPr>
            <a:xfrm>
              <a:off x="526235" y="2220110"/>
              <a:ext cx="6507529" cy="1048822"/>
              <a:chOff x="526235" y="2220110"/>
              <a:chExt cx="6507529" cy="1048822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B90DB09-C121-421F-8D03-B7B137644569}"/>
                  </a:ext>
                </a:extLst>
              </p:cNvPr>
              <p:cNvGrpSpPr/>
              <p:nvPr/>
            </p:nvGrpSpPr>
            <p:grpSpPr>
              <a:xfrm>
                <a:off x="526235" y="2631333"/>
                <a:ext cx="6507529" cy="226377"/>
                <a:chOff x="526235" y="2630440"/>
                <a:chExt cx="6507529" cy="226377"/>
              </a:xfrm>
            </p:grpSpPr>
            <p:sp>
              <p:nvSpPr>
                <p:cNvPr id="2" name="AutoShape 2"/>
                <p:cNvSpPr/>
                <p:nvPr/>
              </p:nvSpPr>
              <p:spPr>
                <a:xfrm>
                  <a:off x="526235" y="2856817"/>
                  <a:ext cx="6507529" cy="0"/>
                </a:xfrm>
                <a:prstGeom prst="line">
                  <a:avLst/>
                </a:prstGeom>
                <a:ln w="9525" cap="flat">
                  <a:solidFill>
                    <a:srgbClr val="A11D2C">
                      <a:alpha val="2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20378F1D-57A6-2D13-3C29-25BCA502A2F5}"/>
                    </a:ext>
                  </a:extLst>
                </p:cNvPr>
                <p:cNvGrpSpPr/>
                <p:nvPr/>
              </p:nvGrpSpPr>
              <p:grpSpPr>
                <a:xfrm>
                  <a:off x="526235" y="2630440"/>
                  <a:ext cx="4870656" cy="157287"/>
                  <a:chOff x="526235" y="2630440"/>
                  <a:chExt cx="4870656" cy="157287"/>
                </a:xfrm>
              </p:grpSpPr>
              <p:sp>
                <p:nvSpPr>
                  <p:cNvPr id="3" name="TextBox 3"/>
                  <p:cNvSpPr txBox="1"/>
                  <p:nvPr/>
                </p:nvSpPr>
                <p:spPr>
                  <a:xfrm>
                    <a:off x="526235" y="2630440"/>
                    <a:ext cx="1561303" cy="15728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259"/>
                      </a:lnSpc>
                      <a:spcBef>
                        <a:spcPct val="0"/>
                      </a:spcBef>
                    </a:pPr>
                    <a:r>
                      <a:rPr lang="en-US" sz="899" b="1" dirty="0">
                        <a:solidFill>
                          <a:srgbClr val="A11D2C">
                            <a:alpha val="80000"/>
                          </a:srgbClr>
                        </a:solidFill>
                        <a:latin typeface="Poppins" panose="00000500000000000000" pitchFamily="2" charset="0"/>
                      </a:rPr>
                      <a:t>LOCATION</a:t>
                    </a:r>
                  </a:p>
                </p:txBody>
              </p:sp>
              <p:sp>
                <p:nvSpPr>
                  <p:cNvPr id="4" name="TextBox 4"/>
                  <p:cNvSpPr txBox="1"/>
                  <p:nvPr/>
                </p:nvSpPr>
                <p:spPr>
                  <a:xfrm>
                    <a:off x="3835588" y="2630440"/>
                    <a:ext cx="1561303" cy="15728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259"/>
                      </a:lnSpc>
                      <a:spcBef>
                        <a:spcPct val="0"/>
                      </a:spcBef>
                    </a:pPr>
                    <a:r>
                      <a:rPr lang="en-US" sz="899" b="1" dirty="0">
                        <a:solidFill>
                          <a:srgbClr val="A11D2C">
                            <a:alpha val="80000"/>
                          </a:srgbClr>
                        </a:solidFill>
                        <a:latin typeface="Poppins" panose="00000500000000000000" pitchFamily="2" charset="0"/>
                      </a:rPr>
                      <a:t>NOTE TAKER</a:t>
                    </a:r>
                  </a:p>
                </p:txBody>
              </p:sp>
            </p:grp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3690468-6A37-1F12-FB39-3990D53EB136}"/>
                  </a:ext>
                </a:extLst>
              </p:cNvPr>
              <p:cNvGrpSpPr/>
              <p:nvPr/>
            </p:nvGrpSpPr>
            <p:grpSpPr>
              <a:xfrm>
                <a:off x="526235" y="2220110"/>
                <a:ext cx="6507529" cy="226377"/>
                <a:chOff x="526235" y="2220110"/>
                <a:chExt cx="6507529" cy="226377"/>
              </a:xfrm>
            </p:grpSpPr>
            <p:sp>
              <p:nvSpPr>
                <p:cNvPr id="6" name="AutoShape 6"/>
                <p:cNvSpPr/>
                <p:nvPr/>
              </p:nvSpPr>
              <p:spPr>
                <a:xfrm>
                  <a:off x="526235" y="2446487"/>
                  <a:ext cx="6507529" cy="0"/>
                </a:xfrm>
                <a:prstGeom prst="line">
                  <a:avLst/>
                </a:prstGeom>
                <a:ln w="9525" cap="flat">
                  <a:solidFill>
                    <a:srgbClr val="A11D2C">
                      <a:alpha val="2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39B4023A-7C03-D34C-64A2-56B1DD6FEC2E}"/>
                    </a:ext>
                  </a:extLst>
                </p:cNvPr>
                <p:cNvGrpSpPr/>
                <p:nvPr/>
              </p:nvGrpSpPr>
              <p:grpSpPr>
                <a:xfrm>
                  <a:off x="526235" y="2220110"/>
                  <a:ext cx="4870656" cy="157287"/>
                  <a:chOff x="526235" y="2220110"/>
                  <a:chExt cx="4870656" cy="157287"/>
                </a:xfrm>
              </p:grpSpPr>
              <p:sp>
                <p:nvSpPr>
                  <p:cNvPr id="7" name="TextBox 7"/>
                  <p:cNvSpPr txBox="1"/>
                  <p:nvPr/>
                </p:nvSpPr>
                <p:spPr>
                  <a:xfrm>
                    <a:off x="526235" y="2220110"/>
                    <a:ext cx="1561303" cy="15728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259"/>
                      </a:lnSpc>
                      <a:spcBef>
                        <a:spcPct val="0"/>
                      </a:spcBef>
                    </a:pPr>
                    <a:r>
                      <a:rPr lang="en-US" sz="899" b="1" dirty="0">
                        <a:solidFill>
                          <a:srgbClr val="A11D2C">
                            <a:alpha val="80000"/>
                          </a:srgbClr>
                        </a:solidFill>
                        <a:latin typeface="Poppins" panose="00000500000000000000" pitchFamily="2" charset="0"/>
                      </a:rPr>
                      <a:t>DATE &amp; TIME</a:t>
                    </a:r>
                  </a:p>
                </p:txBody>
              </p:sp>
              <p:sp>
                <p:nvSpPr>
                  <p:cNvPr id="8" name="TextBox 8"/>
                  <p:cNvSpPr txBox="1"/>
                  <p:nvPr/>
                </p:nvSpPr>
                <p:spPr>
                  <a:xfrm>
                    <a:off x="3835588" y="2220110"/>
                    <a:ext cx="1561303" cy="15728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259"/>
                      </a:lnSpc>
                      <a:spcBef>
                        <a:spcPct val="0"/>
                      </a:spcBef>
                    </a:pPr>
                    <a:r>
                      <a:rPr lang="en-US" sz="899" b="1" dirty="0">
                        <a:solidFill>
                          <a:srgbClr val="A11D2C">
                            <a:alpha val="80000"/>
                          </a:srgbClr>
                        </a:solidFill>
                        <a:latin typeface="Poppins" panose="00000500000000000000" pitchFamily="2" charset="0"/>
                      </a:rPr>
                      <a:t>HOST</a:t>
                    </a:r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95D86A4-D2F4-C258-04D2-C7AAE638C3A7}"/>
                  </a:ext>
                </a:extLst>
              </p:cNvPr>
              <p:cNvGrpSpPr/>
              <p:nvPr/>
            </p:nvGrpSpPr>
            <p:grpSpPr>
              <a:xfrm>
                <a:off x="526235" y="3042555"/>
                <a:ext cx="6507529" cy="226377"/>
                <a:chOff x="526235" y="3042555"/>
                <a:chExt cx="6507529" cy="226377"/>
              </a:xfrm>
            </p:grpSpPr>
            <p:sp>
              <p:nvSpPr>
                <p:cNvPr id="5" name="AutoShape 5"/>
                <p:cNvSpPr/>
                <p:nvPr/>
              </p:nvSpPr>
              <p:spPr>
                <a:xfrm>
                  <a:off x="526235" y="3268932"/>
                  <a:ext cx="6507529" cy="0"/>
                </a:xfrm>
                <a:prstGeom prst="line">
                  <a:avLst/>
                </a:prstGeom>
                <a:ln w="9525" cap="flat">
                  <a:solidFill>
                    <a:srgbClr val="A11D2C">
                      <a:alpha val="2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526235" y="3042555"/>
                  <a:ext cx="1561303" cy="15728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259"/>
                    </a:lnSpc>
                    <a:spcBef>
                      <a:spcPct val="0"/>
                    </a:spcBef>
                  </a:pPr>
                  <a:r>
                    <a:rPr lang="en-US" sz="899" b="1" dirty="0">
                      <a:solidFill>
                        <a:srgbClr val="A11D2C">
                          <a:alpha val="80000"/>
                        </a:srgbClr>
                      </a:solidFill>
                      <a:latin typeface="Poppins" panose="00000500000000000000" pitchFamily="2" charset="0"/>
                    </a:rPr>
                    <a:t>ATTENDEES</a:t>
                  </a:r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72AF20A-C5E1-3413-149C-807B499AA992}"/>
                </a:ext>
              </a:extLst>
            </p:cNvPr>
            <p:cNvGrpSpPr/>
            <p:nvPr/>
          </p:nvGrpSpPr>
          <p:grpSpPr>
            <a:xfrm>
              <a:off x="526235" y="784575"/>
              <a:ext cx="6529765" cy="998673"/>
              <a:chOff x="526235" y="784575"/>
              <a:chExt cx="6529765" cy="998673"/>
            </a:xfrm>
          </p:grpSpPr>
          <p:sp>
            <p:nvSpPr>
              <p:cNvPr id="12" name="TextBox 12"/>
              <p:cNvSpPr txBox="1"/>
              <p:nvPr/>
            </p:nvSpPr>
            <p:spPr>
              <a:xfrm>
                <a:off x="526235" y="784575"/>
                <a:ext cx="4217882" cy="9986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692"/>
                  </a:lnSpc>
                </a:pPr>
                <a:r>
                  <a:rPr lang="en-US" sz="3700" spc="-92" dirty="0">
                    <a:solidFill>
                      <a:srgbClr val="A11D2C"/>
                    </a:solidFill>
                    <a:latin typeface="Poppins SemiBold" panose="00000700000000000000" pitchFamily="2" charset="0"/>
                  </a:rPr>
                  <a:t>Monthly team meeting agenda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24EDC63-CD1B-FBA4-2C18-1DC11209C46F}"/>
                  </a:ext>
                </a:extLst>
              </p:cNvPr>
              <p:cNvGrpSpPr/>
              <p:nvPr/>
            </p:nvGrpSpPr>
            <p:grpSpPr>
              <a:xfrm>
                <a:off x="5494697" y="829873"/>
                <a:ext cx="1561303" cy="812770"/>
                <a:chOff x="5494697" y="887023"/>
                <a:chExt cx="1561303" cy="812770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6387965" y="887023"/>
                  <a:ext cx="416035" cy="551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035" h="551371">
                      <a:moveTo>
                        <a:pt x="0" y="0"/>
                      </a:moveTo>
                      <a:lnTo>
                        <a:pt x="416035" y="0"/>
                      </a:lnTo>
                      <a:lnTo>
                        <a:pt x="416035" y="551371"/>
                      </a:lnTo>
                      <a:lnTo>
                        <a:pt x="0" y="5513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TextBox 13"/>
                <p:cNvSpPr txBox="1"/>
                <p:nvPr/>
              </p:nvSpPr>
              <p:spPr>
                <a:xfrm>
                  <a:off x="5494697" y="1552958"/>
                  <a:ext cx="1561303" cy="1468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225"/>
                    </a:lnSpc>
                    <a:spcBef>
                      <a:spcPct val="0"/>
                    </a:spcBef>
                  </a:pPr>
                  <a:r>
                    <a:rPr lang="en-US" sz="900" dirty="0">
                      <a:solidFill>
                        <a:srgbClr val="A11D2C"/>
                      </a:solidFill>
                      <a:latin typeface="Poppins SemiBold" panose="00000700000000000000" pitchFamily="2" charset="0"/>
                    </a:rPr>
                    <a:t>COMPANY NAME</a:t>
                  </a:r>
                </a:p>
              </p:txBody>
            </p:sp>
          </p:grpSp>
        </p:grpSp>
        <p:sp>
          <p:nvSpPr>
            <p:cNvPr id="14" name="TemplateLAB"/>
            <p:cNvSpPr/>
            <p:nvPr/>
          </p:nvSpPr>
          <p:spPr>
            <a:xfrm>
              <a:off x="3343647" y="10169395"/>
              <a:ext cx="872705" cy="143996"/>
            </a:xfrm>
            <a:custGeom>
              <a:avLst/>
              <a:gdLst/>
              <a:ahLst/>
              <a:cxnLst/>
              <a:rect l="l" t="t" r="r" b="b"/>
              <a:pathLst>
                <a:path w="872705" h="143996">
                  <a:moveTo>
                    <a:pt x="0" y="0"/>
                  </a:moveTo>
                  <a:lnTo>
                    <a:pt x="872706" y="0"/>
                  </a:lnTo>
                  <a:lnTo>
                    <a:pt x="872706" y="143996"/>
                  </a:lnTo>
                  <a:lnTo>
                    <a:pt x="0" y="143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19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Poppins</vt:lpstr>
      <vt:lpstr>Poppins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Meeting agenda templates 2</dc:title>
  <dc:creator>Hoang Anh</dc:creator>
  <cp:lastModifiedBy>Hoang Anh</cp:lastModifiedBy>
  <cp:revision>6</cp:revision>
  <dcterms:created xsi:type="dcterms:W3CDTF">2006-08-16T00:00:00Z</dcterms:created>
  <dcterms:modified xsi:type="dcterms:W3CDTF">2023-11-24T06:33:03Z</dcterms:modified>
  <dc:identifier>DAF1Ch5ikuQ</dc:identifier>
</cp:coreProperties>
</file>