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ira Sans" panose="020B0503050000020004" pitchFamily="34" charset="0"/>
      <p:regular r:id="rId7"/>
      <p:bold r:id="rId8"/>
      <p:italic r:id="rId9"/>
      <p:boldItalic r:id="rId10"/>
    </p:embeddedFont>
    <p:embeddedFont>
      <p:font typeface="Montserrat Medium" pitchFamily="2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576" y="-372"/>
      </p:cViewPr>
      <p:guideLst>
        <p:guide orient="horz" pos="2216"/>
        <p:guide pos="23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657046"/>
              </p:ext>
            </p:extLst>
          </p:nvPr>
        </p:nvGraphicFramePr>
        <p:xfrm>
          <a:off x="756000" y="5583986"/>
          <a:ext cx="6048000" cy="2484306"/>
        </p:xfrm>
        <a:graphic>
          <a:graphicData uri="http://schemas.openxmlformats.org/drawingml/2006/table">
            <a:tbl>
              <a:tblPr/>
              <a:tblGrid>
                <a:gridCol w="368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6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051"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r>
                        <a:rPr lang="en-US" sz="799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</a:rPr>
                        <a:t>SL</a:t>
                      </a:r>
                      <a:r>
                        <a:rPr lang="en-US" sz="799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</a:rPr>
                        <a:t>.</a:t>
                      </a:r>
                      <a:endParaRPr lang="en-US" sz="1100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56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r>
                        <a:rPr lang="en-US" sz="799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</a:rPr>
                        <a:t>TOPICS</a:t>
                      </a:r>
                      <a:endParaRPr lang="en-US" sz="1100" b="1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56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r>
                        <a:rPr lang="en-US" sz="799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</a:rPr>
                        <a:t>PRESENTED BY</a:t>
                      </a:r>
                      <a:endParaRPr lang="en-US" sz="1100" b="1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56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r>
                        <a:rPr lang="en-US" sz="799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</a:rPr>
                        <a:t>DURATION</a:t>
                      </a:r>
                      <a:endParaRPr lang="en-US" sz="1100" b="1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5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51"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51"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endParaRPr lang="en-US" sz="1100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51"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51"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51"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 dirty="0"/>
                    </a:p>
                  </a:txBody>
                  <a:tcPr marL="102176" marR="102176" marT="102176" marB="102176" anchor="ctr">
                    <a:lnL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4" name="Group 5">
            <a:extLst>
              <a:ext uri="{FF2B5EF4-FFF2-40B4-BE49-F238E27FC236}">
                <a16:creationId xmlns:a16="http://schemas.microsoft.com/office/drawing/2014/main" id="{8972C351-2B87-D52E-B266-D0A7CFA54C25}"/>
              </a:ext>
            </a:extLst>
          </p:cNvPr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B176C8-B4C3-CBA0-EAFD-A0EE6E744DAD}"/>
                </a:ext>
              </a:extLst>
            </p:cNvPr>
            <p:cNvGrpSpPr/>
            <p:nvPr/>
          </p:nvGrpSpPr>
          <p:grpSpPr>
            <a:xfrm>
              <a:off x="0" y="10457031"/>
              <a:ext cx="7560000" cy="234969"/>
              <a:chOff x="0" y="10457031"/>
              <a:chExt cx="7560000" cy="234969"/>
            </a:xfrm>
          </p:grpSpPr>
          <p:sp>
            <p:nvSpPr>
              <p:cNvPr id="4" name="AutoShape 4"/>
              <p:cNvSpPr/>
              <p:nvPr/>
            </p:nvSpPr>
            <p:spPr>
              <a:xfrm>
                <a:off x="0" y="10457031"/>
                <a:ext cx="7560000" cy="234969"/>
              </a:xfrm>
              <a:prstGeom prst="rect">
                <a:avLst/>
              </a:prstGeom>
              <a:solidFill>
                <a:srgbClr val="0356C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960129" y="10457031"/>
                <a:ext cx="6599871" cy="234969"/>
              </a:xfrm>
              <a:prstGeom prst="rect">
                <a:avLst/>
              </a:prstGeom>
              <a:solidFill>
                <a:srgbClr val="0046A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296FCC4-7CD3-B569-B79E-E447C5AD8781}"/>
                </a:ext>
              </a:extLst>
            </p:cNvPr>
            <p:cNvGrpSpPr/>
            <p:nvPr/>
          </p:nvGrpSpPr>
          <p:grpSpPr>
            <a:xfrm>
              <a:off x="756000" y="8525179"/>
              <a:ext cx="6048000" cy="1449520"/>
              <a:chOff x="756000" y="8525179"/>
              <a:chExt cx="6048000" cy="144952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756000" y="8961051"/>
                <a:ext cx="6048000" cy="1013648"/>
              </a:xfrm>
              <a:custGeom>
                <a:avLst/>
                <a:gdLst/>
                <a:ahLst/>
                <a:cxnLst/>
                <a:rect l="l" t="t" r="r" b="b"/>
                <a:pathLst>
                  <a:path w="4351153" h="729255">
                    <a:moveTo>
                      <a:pt x="0" y="0"/>
                    </a:moveTo>
                    <a:lnTo>
                      <a:pt x="4351153" y="0"/>
                    </a:lnTo>
                    <a:lnTo>
                      <a:pt x="4351153" y="729255"/>
                    </a:lnTo>
                    <a:lnTo>
                      <a:pt x="0" y="729255"/>
                    </a:lnTo>
                    <a:close/>
                  </a:path>
                </a:pathLst>
              </a:custGeom>
              <a:solidFill>
                <a:srgbClr val="F8F8F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756000" y="8826022"/>
                <a:ext cx="344870" cy="0"/>
              </a:xfrm>
              <a:prstGeom prst="line">
                <a:avLst/>
              </a:prstGeom>
              <a:ln w="38100" cap="flat">
                <a:solidFill>
                  <a:srgbClr val="0356C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756000" y="8525179"/>
                <a:ext cx="2803502" cy="2042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200" b="1" dirty="0">
                    <a:solidFill>
                      <a:srgbClr val="0356C6"/>
                    </a:solidFill>
                    <a:latin typeface="Fira Sans" panose="020B0503050000020004" pitchFamily="34" charset="0"/>
                  </a:rPr>
                  <a:t>OTHER INFORMATION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2F01491-9200-4537-A7EB-F7CDFC5A2EA0}"/>
                </a:ext>
              </a:extLst>
            </p:cNvPr>
            <p:cNvGrpSpPr/>
            <p:nvPr/>
          </p:nvGrpSpPr>
          <p:grpSpPr>
            <a:xfrm>
              <a:off x="756000" y="5130744"/>
              <a:ext cx="2803502" cy="305605"/>
              <a:chOff x="756000" y="5130744"/>
              <a:chExt cx="2803502" cy="305605"/>
            </a:xfrm>
          </p:grpSpPr>
          <p:sp>
            <p:nvSpPr>
              <p:cNvPr id="63" name="AutoShape 63"/>
              <p:cNvSpPr/>
              <p:nvPr/>
            </p:nvSpPr>
            <p:spPr>
              <a:xfrm>
                <a:off x="756000" y="5436349"/>
                <a:ext cx="344870" cy="0"/>
              </a:xfrm>
              <a:prstGeom prst="line">
                <a:avLst/>
              </a:prstGeom>
              <a:ln w="28575" cap="flat">
                <a:solidFill>
                  <a:srgbClr val="0356C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756000" y="5130744"/>
                <a:ext cx="2803502" cy="2042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200" b="1" dirty="0">
                    <a:solidFill>
                      <a:srgbClr val="0356C6"/>
                    </a:solidFill>
                    <a:latin typeface="Fira Sans" panose="020B0503050000020004" pitchFamily="34" charset="0"/>
                  </a:rPr>
                  <a:t>AGENDA ITEMS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D91E88E-4CB4-4574-1102-567E2B6DECE7}"/>
                </a:ext>
              </a:extLst>
            </p:cNvPr>
            <p:cNvGrpSpPr/>
            <p:nvPr/>
          </p:nvGrpSpPr>
          <p:grpSpPr>
            <a:xfrm>
              <a:off x="756000" y="2531832"/>
              <a:ext cx="6048001" cy="2135630"/>
              <a:chOff x="756000" y="2531832"/>
              <a:chExt cx="6048001" cy="21356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341E0EE-9D2B-AE76-A1A3-C7F277D8B5C2}"/>
                  </a:ext>
                </a:extLst>
              </p:cNvPr>
              <p:cNvGrpSpPr/>
              <p:nvPr/>
            </p:nvGrpSpPr>
            <p:grpSpPr>
              <a:xfrm>
                <a:off x="756000" y="2967703"/>
                <a:ext cx="6048000" cy="211832"/>
                <a:chOff x="756000" y="2967703"/>
                <a:chExt cx="6048000" cy="211832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4974265" y="2967703"/>
                  <a:ext cx="1829735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79" h="152400">
                      <a:moveTo>
                        <a:pt x="0" y="0"/>
                      </a:moveTo>
                      <a:lnTo>
                        <a:pt x="1316379" y="0"/>
                      </a:lnTo>
                      <a:lnTo>
                        <a:pt x="1316379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Freeform 11"/>
                <p:cNvSpPr/>
                <p:nvPr/>
              </p:nvSpPr>
              <p:spPr>
                <a:xfrm>
                  <a:off x="1478603" y="2967703"/>
                  <a:ext cx="217286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4" h="152400">
                      <a:moveTo>
                        <a:pt x="0" y="0"/>
                      </a:moveTo>
                      <a:lnTo>
                        <a:pt x="156324" y="0"/>
                      </a:lnTo>
                      <a:lnTo>
                        <a:pt x="156324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13"/>
                <p:cNvSpPr/>
                <p:nvPr/>
              </p:nvSpPr>
              <p:spPr>
                <a:xfrm>
                  <a:off x="1718555" y="2967703"/>
                  <a:ext cx="217286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4" h="152400">
                      <a:moveTo>
                        <a:pt x="0" y="0"/>
                      </a:moveTo>
                      <a:lnTo>
                        <a:pt x="156324" y="0"/>
                      </a:lnTo>
                      <a:lnTo>
                        <a:pt x="156324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/>
                <p:nvPr/>
              </p:nvSpPr>
              <p:spPr>
                <a:xfrm>
                  <a:off x="2185922" y="2967703"/>
                  <a:ext cx="217286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4" h="152400">
                      <a:moveTo>
                        <a:pt x="0" y="0"/>
                      </a:moveTo>
                      <a:lnTo>
                        <a:pt x="156324" y="0"/>
                      </a:lnTo>
                      <a:lnTo>
                        <a:pt x="156324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/>
                <p:nvPr/>
              </p:nvSpPr>
              <p:spPr>
                <a:xfrm>
                  <a:off x="2425874" y="2967703"/>
                  <a:ext cx="217286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4" h="152400">
                      <a:moveTo>
                        <a:pt x="0" y="0"/>
                      </a:moveTo>
                      <a:lnTo>
                        <a:pt x="156324" y="0"/>
                      </a:lnTo>
                      <a:lnTo>
                        <a:pt x="156324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/>
                <p:nvPr/>
              </p:nvSpPr>
              <p:spPr>
                <a:xfrm>
                  <a:off x="3133194" y="2967703"/>
                  <a:ext cx="217286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4" h="152400">
                      <a:moveTo>
                        <a:pt x="0" y="0"/>
                      </a:moveTo>
                      <a:lnTo>
                        <a:pt x="156324" y="0"/>
                      </a:lnTo>
                      <a:lnTo>
                        <a:pt x="156324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/>
                <p:nvPr/>
              </p:nvSpPr>
              <p:spPr>
                <a:xfrm>
                  <a:off x="3373146" y="2967703"/>
                  <a:ext cx="217286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4" h="152400">
                      <a:moveTo>
                        <a:pt x="0" y="0"/>
                      </a:moveTo>
                      <a:lnTo>
                        <a:pt x="156324" y="0"/>
                      </a:lnTo>
                      <a:lnTo>
                        <a:pt x="156324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/>
                <p:nvPr/>
              </p:nvSpPr>
              <p:spPr>
                <a:xfrm>
                  <a:off x="3613098" y="2967703"/>
                  <a:ext cx="217286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4" h="152400">
                      <a:moveTo>
                        <a:pt x="0" y="0"/>
                      </a:moveTo>
                      <a:lnTo>
                        <a:pt x="156324" y="0"/>
                      </a:lnTo>
                      <a:lnTo>
                        <a:pt x="156324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/>
                <p:nvPr/>
              </p:nvSpPr>
              <p:spPr>
                <a:xfrm>
                  <a:off x="2893243" y="2967703"/>
                  <a:ext cx="217286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24" h="152400">
                      <a:moveTo>
                        <a:pt x="0" y="0"/>
                      </a:moveTo>
                      <a:lnTo>
                        <a:pt x="156324" y="0"/>
                      </a:lnTo>
                      <a:lnTo>
                        <a:pt x="156324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1958506" y="3008902"/>
                  <a:ext cx="204752" cy="1294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19"/>
                    </a:lnSpc>
                  </a:pPr>
                  <a:r>
                    <a:rPr lang="en-US" sz="799">
                      <a:solidFill>
                        <a:srgbClr val="0356C6"/>
                      </a:solidFill>
                      <a:latin typeface="Montserrat Medium"/>
                    </a:rPr>
                    <a:t>/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2665826" y="3008902"/>
                  <a:ext cx="204752" cy="1294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19"/>
                    </a:lnSpc>
                  </a:pPr>
                  <a:r>
                    <a:rPr lang="en-US" sz="799">
                      <a:solidFill>
                        <a:srgbClr val="0356C6"/>
                      </a:solidFill>
                      <a:latin typeface="Montserrat Medium"/>
                    </a:rPr>
                    <a:t>/</a:t>
                  </a:r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756000" y="3007158"/>
                  <a:ext cx="744233" cy="1329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9"/>
                    </a:lnSpc>
                  </a:pPr>
                  <a:r>
                    <a:rPr lang="en-US" sz="799" b="1" dirty="0">
                      <a:solidFill>
                        <a:srgbClr val="0356C6"/>
                      </a:solidFill>
                      <a:latin typeface="Fira Sans" panose="020B0503050000020004" pitchFamily="34" charset="0"/>
                    </a:rPr>
                    <a:t>Date</a:t>
                  </a:r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4008600" y="3007158"/>
                  <a:ext cx="962261" cy="1329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9"/>
                    </a:lnSpc>
                  </a:pPr>
                  <a:r>
                    <a:rPr lang="en-US" sz="799" b="1" dirty="0">
                      <a:solidFill>
                        <a:srgbClr val="0356C6"/>
                      </a:solidFill>
                      <a:latin typeface="Fira Sans" panose="020B0503050000020004" pitchFamily="34" charset="0"/>
                    </a:rPr>
                    <a:t>Meeting Called by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BF1B3BF-BC14-8A4E-72D3-40D412AA2280}"/>
                  </a:ext>
                </a:extLst>
              </p:cNvPr>
              <p:cNvGrpSpPr/>
              <p:nvPr/>
            </p:nvGrpSpPr>
            <p:grpSpPr>
              <a:xfrm>
                <a:off x="756000" y="3265288"/>
                <a:ext cx="6048000" cy="211832"/>
                <a:chOff x="756000" y="3265288"/>
                <a:chExt cx="6048000" cy="211832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4974265" y="3265288"/>
                  <a:ext cx="1829735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79" h="152400">
                      <a:moveTo>
                        <a:pt x="0" y="0"/>
                      </a:moveTo>
                      <a:lnTo>
                        <a:pt x="1316379" y="0"/>
                      </a:lnTo>
                      <a:lnTo>
                        <a:pt x="1316379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/>
                <p:nvPr/>
              </p:nvSpPr>
              <p:spPr>
                <a:xfrm>
                  <a:off x="1478603" y="3265288"/>
                  <a:ext cx="2351781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958" h="152400">
                      <a:moveTo>
                        <a:pt x="0" y="0"/>
                      </a:moveTo>
                      <a:lnTo>
                        <a:pt x="1691958" y="0"/>
                      </a:lnTo>
                      <a:lnTo>
                        <a:pt x="1691958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756000" y="3304743"/>
                  <a:ext cx="744233" cy="1329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9"/>
                    </a:lnSpc>
                  </a:pPr>
                  <a:r>
                    <a:rPr lang="en-US" sz="799" b="1" dirty="0">
                      <a:solidFill>
                        <a:srgbClr val="0356C6"/>
                      </a:solidFill>
                      <a:latin typeface="Fira Sans" panose="020B0503050000020004" pitchFamily="34" charset="0"/>
                    </a:rPr>
                    <a:t>Time</a:t>
                  </a: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4008600" y="3304743"/>
                  <a:ext cx="744233" cy="1329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9"/>
                    </a:lnSpc>
                  </a:pPr>
                  <a:r>
                    <a:rPr lang="en-US" sz="799" b="1" dirty="0">
                      <a:solidFill>
                        <a:srgbClr val="0356C6"/>
                      </a:solidFill>
                      <a:latin typeface="Fira Sans" panose="020B0503050000020004" pitchFamily="34" charset="0"/>
                    </a:rPr>
                    <a:t>Note taker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94DBFB0-45D7-E247-AB2A-25610BA43FA7}"/>
                  </a:ext>
                </a:extLst>
              </p:cNvPr>
              <p:cNvGrpSpPr/>
              <p:nvPr/>
            </p:nvGrpSpPr>
            <p:grpSpPr>
              <a:xfrm>
                <a:off x="756000" y="3562873"/>
                <a:ext cx="6048000" cy="211832"/>
                <a:chOff x="756000" y="3562874"/>
                <a:chExt cx="6048000" cy="211832"/>
              </a:xfrm>
            </p:grpSpPr>
            <p:sp>
              <p:nvSpPr>
                <p:cNvPr id="31" name="Freeform 31"/>
                <p:cNvSpPr/>
                <p:nvPr/>
              </p:nvSpPr>
              <p:spPr>
                <a:xfrm>
                  <a:off x="4974265" y="3562874"/>
                  <a:ext cx="1829735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79" h="152400">
                      <a:moveTo>
                        <a:pt x="0" y="0"/>
                      </a:moveTo>
                      <a:lnTo>
                        <a:pt x="1316379" y="0"/>
                      </a:lnTo>
                      <a:lnTo>
                        <a:pt x="1316379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/>
                <p:nvPr/>
              </p:nvSpPr>
              <p:spPr>
                <a:xfrm>
                  <a:off x="1478603" y="3562874"/>
                  <a:ext cx="2351781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958" h="152400">
                      <a:moveTo>
                        <a:pt x="0" y="0"/>
                      </a:moveTo>
                      <a:lnTo>
                        <a:pt x="1691958" y="0"/>
                      </a:lnTo>
                      <a:lnTo>
                        <a:pt x="1691958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4008600" y="3602329"/>
                  <a:ext cx="844869" cy="1329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9"/>
                    </a:lnSpc>
                  </a:pPr>
                  <a:r>
                    <a:rPr lang="en-US" sz="799" b="1" dirty="0">
                      <a:solidFill>
                        <a:srgbClr val="0356C6"/>
                      </a:solidFill>
                      <a:latin typeface="Fira Sans" panose="020B0503050000020004" pitchFamily="34" charset="0"/>
                    </a:rPr>
                    <a:t>Meeting purpose</a:t>
                  </a:r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756000" y="3602329"/>
                  <a:ext cx="744233" cy="1329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9"/>
                    </a:lnSpc>
                  </a:pPr>
                  <a:r>
                    <a:rPr lang="en-US" sz="799" b="1" dirty="0">
                      <a:solidFill>
                        <a:srgbClr val="0356C6"/>
                      </a:solidFill>
                      <a:latin typeface="Fira Sans" panose="020B0503050000020004" pitchFamily="34" charset="0"/>
                    </a:rPr>
                    <a:t>Location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BC9FA81-8F9E-759C-532C-B5EF61A35C6E}"/>
                  </a:ext>
                </a:extLst>
              </p:cNvPr>
              <p:cNvGrpSpPr/>
              <p:nvPr/>
            </p:nvGrpSpPr>
            <p:grpSpPr>
              <a:xfrm>
                <a:off x="756000" y="3860458"/>
                <a:ext cx="6048001" cy="211832"/>
                <a:chOff x="756000" y="3860459"/>
                <a:chExt cx="6048001" cy="211832"/>
              </a:xfrm>
            </p:grpSpPr>
            <p:sp>
              <p:nvSpPr>
                <p:cNvPr id="35" name="Freeform 35"/>
                <p:cNvSpPr/>
                <p:nvPr/>
              </p:nvSpPr>
              <p:spPr>
                <a:xfrm>
                  <a:off x="1478603" y="3860459"/>
                  <a:ext cx="5325398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287" h="152400">
                      <a:moveTo>
                        <a:pt x="0" y="0"/>
                      </a:moveTo>
                      <a:lnTo>
                        <a:pt x="3831287" y="0"/>
                      </a:lnTo>
                      <a:lnTo>
                        <a:pt x="3831287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756000" y="3899914"/>
                  <a:ext cx="906007" cy="1329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9"/>
                    </a:lnSpc>
                  </a:pPr>
                  <a:r>
                    <a:rPr lang="en-US" sz="799" b="1" dirty="0">
                      <a:solidFill>
                        <a:srgbClr val="0356C6"/>
                      </a:solidFill>
                      <a:latin typeface="Fira Sans" panose="020B0503050000020004" pitchFamily="34" charset="0"/>
                    </a:rPr>
                    <a:t>Attendees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9DB9125-DD5F-FF4A-2940-085740ACC7AF}"/>
                  </a:ext>
                </a:extLst>
              </p:cNvPr>
              <p:cNvGrpSpPr/>
              <p:nvPr/>
            </p:nvGrpSpPr>
            <p:grpSpPr>
              <a:xfrm>
                <a:off x="756000" y="4158043"/>
                <a:ext cx="6048001" cy="211832"/>
                <a:chOff x="756000" y="4158045"/>
                <a:chExt cx="6048001" cy="211832"/>
              </a:xfrm>
            </p:grpSpPr>
            <p:sp>
              <p:nvSpPr>
                <p:cNvPr id="37" name="Freeform 37"/>
                <p:cNvSpPr/>
                <p:nvPr/>
              </p:nvSpPr>
              <p:spPr>
                <a:xfrm>
                  <a:off x="1478603" y="4158045"/>
                  <a:ext cx="5325398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287" h="152400">
                      <a:moveTo>
                        <a:pt x="0" y="0"/>
                      </a:moveTo>
                      <a:lnTo>
                        <a:pt x="3831287" y="0"/>
                      </a:lnTo>
                      <a:lnTo>
                        <a:pt x="3831287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756000" y="4197500"/>
                  <a:ext cx="737003" cy="1329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9"/>
                    </a:lnSpc>
                  </a:pPr>
                  <a:r>
                    <a:rPr lang="en-US" sz="799" b="1" dirty="0">
                      <a:solidFill>
                        <a:srgbClr val="0356C6"/>
                      </a:solidFill>
                      <a:latin typeface="Fira Sans" panose="020B0503050000020004" pitchFamily="34" charset="0"/>
                    </a:rPr>
                    <a:t>Please Bring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EABA088-C94D-B1C9-512B-1EDADF929176}"/>
                  </a:ext>
                </a:extLst>
              </p:cNvPr>
              <p:cNvGrpSpPr/>
              <p:nvPr/>
            </p:nvGrpSpPr>
            <p:grpSpPr>
              <a:xfrm>
                <a:off x="756000" y="4455630"/>
                <a:ext cx="6048001" cy="211832"/>
                <a:chOff x="756000" y="4455630"/>
                <a:chExt cx="6048001" cy="211832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1478603" y="4455630"/>
                  <a:ext cx="5325398" cy="21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287" h="152400">
                      <a:moveTo>
                        <a:pt x="0" y="0"/>
                      </a:moveTo>
                      <a:lnTo>
                        <a:pt x="3831287" y="0"/>
                      </a:lnTo>
                      <a:lnTo>
                        <a:pt x="3831287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756000" y="4495085"/>
                  <a:ext cx="737003" cy="13292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9"/>
                    </a:lnSpc>
                  </a:pPr>
                  <a:r>
                    <a:rPr lang="en-US" sz="799" b="1" dirty="0">
                      <a:solidFill>
                        <a:srgbClr val="0356C6"/>
                      </a:solidFill>
                      <a:latin typeface="Fira Sans" panose="020B0503050000020004" pitchFamily="34" charset="0"/>
                    </a:rPr>
                    <a:t>Please Read</a:t>
                  </a:r>
                </a:p>
              </p:txBody>
            </p:sp>
          </p:grpSp>
          <p:sp>
            <p:nvSpPr>
              <p:cNvPr id="51" name="AutoShape 51"/>
              <p:cNvSpPr/>
              <p:nvPr/>
            </p:nvSpPr>
            <p:spPr>
              <a:xfrm>
                <a:off x="756000" y="2832674"/>
                <a:ext cx="344870" cy="0"/>
              </a:xfrm>
              <a:prstGeom prst="line">
                <a:avLst/>
              </a:prstGeom>
              <a:ln w="38100" cap="flat">
                <a:solidFill>
                  <a:srgbClr val="0356C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756000" y="2531832"/>
                <a:ext cx="2803502" cy="2042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200" b="1" dirty="0">
                    <a:solidFill>
                      <a:srgbClr val="0356C6"/>
                    </a:solidFill>
                    <a:latin typeface="Fira Sans" panose="020B0503050000020004" pitchFamily="34" charset="0"/>
                  </a:rPr>
                  <a:t>OTHER INFORMATION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EB9210B-4A5C-C3CE-B629-DDDC5B75F3A1}"/>
                </a:ext>
              </a:extLst>
            </p:cNvPr>
            <p:cNvGrpSpPr/>
            <p:nvPr/>
          </p:nvGrpSpPr>
          <p:grpSpPr>
            <a:xfrm>
              <a:off x="0" y="0"/>
              <a:ext cx="7560000" cy="2063787"/>
              <a:chOff x="0" y="0"/>
              <a:chExt cx="7560000" cy="2063787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0" y="0"/>
                <a:ext cx="7560000" cy="2063787"/>
              </a:xfrm>
              <a:prstGeom prst="rect">
                <a:avLst/>
              </a:prstGeom>
              <a:solidFill>
                <a:srgbClr val="0356C6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E74D57F-DB1B-7FE6-27D7-24269F250C9E}"/>
                  </a:ext>
                </a:extLst>
              </p:cNvPr>
              <p:cNvGrpSpPr/>
              <p:nvPr/>
            </p:nvGrpSpPr>
            <p:grpSpPr>
              <a:xfrm>
                <a:off x="756000" y="540707"/>
                <a:ext cx="6048000" cy="1105756"/>
                <a:chOff x="756000" y="540707"/>
                <a:chExt cx="6048000" cy="1105756"/>
              </a:xfrm>
            </p:grpSpPr>
            <p:sp>
              <p:nvSpPr>
                <p:cNvPr id="60" name="TextBox 60"/>
                <p:cNvSpPr txBox="1"/>
                <p:nvPr/>
              </p:nvSpPr>
              <p:spPr>
                <a:xfrm>
                  <a:off x="2330137" y="540707"/>
                  <a:ext cx="4473863" cy="110575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4430"/>
                    </a:lnSpc>
                  </a:pPr>
                  <a:r>
                    <a:rPr lang="en-US" sz="3150" b="1" dirty="0">
                      <a:solidFill>
                        <a:srgbClr val="FFFFFF"/>
                      </a:solidFill>
                      <a:latin typeface="Fira Sans" panose="020B0503050000020004" pitchFamily="34" charset="0"/>
                    </a:rPr>
                    <a:t>LEADERSHIP </a:t>
                  </a:r>
                </a:p>
                <a:p>
                  <a:pPr algn="r">
                    <a:lnSpc>
                      <a:spcPts val="4430"/>
                    </a:lnSpc>
                    <a:spcBef>
                      <a:spcPct val="0"/>
                    </a:spcBef>
                  </a:pPr>
                  <a:r>
                    <a:rPr lang="en-US" sz="3150" b="1" dirty="0">
                      <a:solidFill>
                        <a:srgbClr val="FFFFFF"/>
                      </a:solidFill>
                      <a:latin typeface="Fira Sans" panose="020B0503050000020004" pitchFamily="34" charset="0"/>
                    </a:rPr>
                    <a:t>MEETING AGENDA</a:t>
                  </a:r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07D3C4B3-4F2F-ADFB-0960-49D185F1ADF0}"/>
                    </a:ext>
                  </a:extLst>
                </p:cNvPr>
                <p:cNvGrpSpPr/>
                <p:nvPr/>
              </p:nvGrpSpPr>
              <p:grpSpPr>
                <a:xfrm>
                  <a:off x="756000" y="637041"/>
                  <a:ext cx="2790362" cy="913087"/>
                  <a:chOff x="756000" y="672129"/>
                  <a:chExt cx="2790362" cy="913087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4CCA2905-BF01-400B-21B5-1241A9745FF6}"/>
                      </a:ext>
                    </a:extLst>
                  </p:cNvPr>
                  <p:cNvGrpSpPr/>
                  <p:nvPr/>
                </p:nvGrpSpPr>
                <p:grpSpPr>
                  <a:xfrm>
                    <a:off x="756000" y="672129"/>
                    <a:ext cx="2628608" cy="551787"/>
                    <a:chOff x="756000" y="672129"/>
                    <a:chExt cx="2628608" cy="551787"/>
                  </a:xfrm>
                </p:grpSpPr>
                <p:sp>
                  <p:nvSpPr>
                    <p:cNvPr id="58" name="Freeform 58"/>
                    <p:cNvSpPr/>
                    <p:nvPr/>
                  </p:nvSpPr>
                  <p:spPr>
                    <a:xfrm>
                      <a:off x="756000" y="672129"/>
                      <a:ext cx="551787" cy="5517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1787" h="551787">
                          <a:moveTo>
                            <a:pt x="0" y="0"/>
                          </a:moveTo>
                          <a:lnTo>
                            <a:pt x="551787" y="0"/>
                          </a:lnTo>
                          <a:lnTo>
                            <a:pt x="551787" y="551788"/>
                          </a:lnTo>
                          <a:lnTo>
                            <a:pt x="0" y="55178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TextBox 61"/>
                    <p:cNvSpPr txBox="1"/>
                    <p:nvPr/>
                  </p:nvSpPr>
                  <p:spPr>
                    <a:xfrm>
                      <a:off x="1522475" y="681349"/>
                      <a:ext cx="1862133" cy="53334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</a:rPr>
                        <a:t>COMPANY</a:t>
                      </a:r>
                    </a:p>
                    <a:p>
                      <a:pPr>
                        <a:lnSpc>
                          <a:spcPts val="2100"/>
                        </a:lnSpc>
                        <a:spcBef>
                          <a:spcPct val="0"/>
                        </a:spcBef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Fira Sans" panose="020B0503050000020004" pitchFamily="34" charset="0"/>
                        </a:rPr>
                        <a:t>NAME</a:t>
                      </a:r>
                    </a:p>
                  </p:txBody>
                </p:sp>
              </p:grpSp>
              <p:sp>
                <p:nvSpPr>
                  <p:cNvPr id="62" name="TextBox 62"/>
                  <p:cNvSpPr txBox="1"/>
                  <p:nvPr/>
                </p:nvSpPr>
                <p:spPr>
                  <a:xfrm>
                    <a:off x="756000" y="1416644"/>
                    <a:ext cx="2790362" cy="16857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just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i="1" dirty="0">
                        <a:solidFill>
                          <a:srgbClr val="FFFFFF"/>
                        </a:solidFill>
                        <a:latin typeface="Fira Sans" panose="020B0503050000020004" pitchFamily="34" charset="0"/>
                      </a:rPr>
                      <a:t>www.templateLAB.com</a:t>
                    </a:r>
                  </a:p>
                </p:txBody>
              </p:sp>
            </p:grpSp>
          </p:grpSp>
        </p:grpSp>
        <p:sp>
          <p:nvSpPr>
            <p:cNvPr id="59" name="TemplateLAB"/>
            <p:cNvSpPr/>
            <p:nvPr/>
          </p:nvSpPr>
          <p:spPr>
            <a:xfrm rot="5400000">
              <a:off x="6851877" y="9609799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7" y="0"/>
                  </a:lnTo>
                  <a:lnTo>
                    <a:pt x="626437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39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Fira Sans</vt:lpstr>
      <vt:lpstr>Montserrat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 2</dc:title>
  <dc:creator>Hoang Anh</dc:creator>
  <cp:lastModifiedBy>Hoang Anh</cp:lastModifiedBy>
  <cp:revision>6</cp:revision>
  <dcterms:created xsi:type="dcterms:W3CDTF">2006-08-16T00:00:00Z</dcterms:created>
  <dcterms:modified xsi:type="dcterms:W3CDTF">2023-11-24T04:55:33Z</dcterms:modified>
  <dc:identifier>DAF1Ch5ikuQ</dc:identifier>
</cp:coreProperties>
</file>