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hau Philomene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1" autoAdjust="0"/>
    <p:restoredTop sz="86473" autoAdjust="0"/>
  </p:normalViewPr>
  <p:slideViewPr>
    <p:cSldViewPr>
      <p:cViewPr>
        <p:scale>
          <a:sx n="400" d="100"/>
          <a:sy n="400" d="100"/>
        </p:scale>
        <p:origin x="-11334" y="-8424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">
            <a:extLst>
              <a:ext uri="{FF2B5EF4-FFF2-40B4-BE49-F238E27FC236}">
                <a16:creationId xmlns:a16="http://schemas.microsoft.com/office/drawing/2014/main" id="{CF7B874A-9AFB-5F5B-BD75-D4D295BC48F4}"/>
              </a:ext>
            </a:extLst>
          </p:cNvPr>
          <p:cNvGrpSpPr/>
          <p:nvPr/>
        </p:nvGrpSpPr>
        <p:grpSpPr>
          <a:xfrm>
            <a:off x="731520" y="927450"/>
            <a:ext cx="6071611" cy="9402877"/>
            <a:chOff x="731520" y="927450"/>
            <a:chExt cx="6071611" cy="940287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FA18829-6C81-F7F6-B9B6-292AD6265DDD}"/>
                </a:ext>
              </a:extLst>
            </p:cNvPr>
            <p:cNvGrpSpPr/>
            <p:nvPr/>
          </p:nvGrpSpPr>
          <p:grpSpPr>
            <a:xfrm>
              <a:off x="755126" y="4007149"/>
              <a:ext cx="6048005" cy="5928851"/>
              <a:chOff x="755126" y="4007149"/>
              <a:chExt cx="6048005" cy="592885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755126" y="4438153"/>
                <a:ext cx="4498698" cy="5488322"/>
              </a:xfrm>
              <a:custGeom>
                <a:avLst/>
                <a:gdLst/>
                <a:ahLst/>
                <a:cxnLst/>
                <a:rect l="l" t="t" r="r" b="b"/>
                <a:pathLst>
                  <a:path w="1612232" h="1966891">
                    <a:moveTo>
                      <a:pt x="0" y="0"/>
                    </a:moveTo>
                    <a:lnTo>
                      <a:pt x="1612232" y="0"/>
                    </a:lnTo>
                    <a:lnTo>
                      <a:pt x="1612232" y="1966891"/>
                    </a:lnTo>
                    <a:lnTo>
                      <a:pt x="0" y="1966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5355174" y="4438153"/>
                <a:ext cx="1447957" cy="5497847"/>
              </a:xfrm>
              <a:custGeom>
                <a:avLst/>
                <a:gdLst/>
                <a:ahLst/>
                <a:cxnLst/>
                <a:rect l="l" t="t" r="r" b="b"/>
                <a:pathLst>
                  <a:path w="518915" h="1970304">
                    <a:moveTo>
                      <a:pt x="0" y="0"/>
                    </a:moveTo>
                    <a:lnTo>
                      <a:pt x="518915" y="0"/>
                    </a:lnTo>
                    <a:lnTo>
                      <a:pt x="518915" y="1970304"/>
                    </a:lnTo>
                    <a:lnTo>
                      <a:pt x="0" y="197030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9ED0353-479F-394B-D5ED-9C746762EBA8}"/>
                  </a:ext>
                </a:extLst>
              </p:cNvPr>
              <p:cNvGrpSpPr/>
              <p:nvPr/>
            </p:nvGrpSpPr>
            <p:grpSpPr>
              <a:xfrm>
                <a:off x="755126" y="4007149"/>
                <a:ext cx="6035752" cy="245003"/>
                <a:chOff x="756006" y="4007149"/>
                <a:chExt cx="6035752" cy="245003"/>
              </a:xfrm>
            </p:grpSpPr>
            <p:sp>
              <p:nvSpPr>
                <p:cNvPr id="20" name="TextBox 20"/>
                <p:cNvSpPr txBox="1"/>
                <p:nvPr/>
              </p:nvSpPr>
              <p:spPr>
                <a:xfrm>
                  <a:off x="5368305" y="4007149"/>
                  <a:ext cx="1423453" cy="24500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960"/>
                    </a:lnSpc>
                    <a:spcBef>
                      <a:spcPct val="0"/>
                    </a:spcBef>
                  </a:pPr>
                  <a:r>
                    <a:rPr lang="en-US" sz="1400">
                      <a:solidFill>
                        <a:srgbClr val="0690A2"/>
                      </a:solidFill>
                      <a:latin typeface="Chau Philomene"/>
                    </a:rPr>
                    <a:t>Duration</a:t>
                  </a:r>
                  <a:endParaRPr lang="en-US" sz="1400" dirty="0">
                    <a:solidFill>
                      <a:srgbClr val="0690A2"/>
                    </a:solidFill>
                    <a:latin typeface="Chau Philomene"/>
                  </a:endParaRP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756006" y="4007149"/>
                  <a:ext cx="1115733" cy="24066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960"/>
                    </a:lnSpc>
                    <a:spcBef>
                      <a:spcPct val="0"/>
                    </a:spcBef>
                  </a:pPr>
                  <a:r>
                    <a:rPr lang="en-US" sz="1400" dirty="0">
                      <a:solidFill>
                        <a:srgbClr val="0690A2"/>
                      </a:solidFill>
                      <a:latin typeface="Chau Philomene"/>
                    </a:rPr>
                    <a:t>Topics</a:t>
                  </a:r>
                </a:p>
              </p:txBody>
            </p:sp>
          </p:grpSp>
          <p:sp>
            <p:nvSpPr>
              <p:cNvPr id="22" name="AutoShape 22"/>
              <p:cNvSpPr/>
              <p:nvPr/>
            </p:nvSpPr>
            <p:spPr>
              <a:xfrm>
                <a:off x="755130" y="5535817"/>
                <a:ext cx="6048000" cy="0"/>
              </a:xfrm>
              <a:prstGeom prst="line">
                <a:avLst/>
              </a:prstGeom>
              <a:ln w="9525" cap="flat">
                <a:solidFill>
                  <a:srgbClr val="0690A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755130" y="6633481"/>
                <a:ext cx="6048000" cy="0"/>
              </a:xfrm>
              <a:prstGeom prst="line">
                <a:avLst/>
              </a:prstGeom>
              <a:ln w="9525" cap="flat">
                <a:solidFill>
                  <a:srgbClr val="0690A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755130" y="7731145"/>
                <a:ext cx="6048000" cy="0"/>
              </a:xfrm>
              <a:prstGeom prst="line">
                <a:avLst/>
              </a:prstGeom>
              <a:ln w="9525" cap="flat">
                <a:solidFill>
                  <a:srgbClr val="0690A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755130" y="8828809"/>
                <a:ext cx="6048000" cy="0"/>
              </a:xfrm>
              <a:prstGeom prst="line">
                <a:avLst/>
              </a:prstGeom>
              <a:ln w="9525" cap="flat">
                <a:solidFill>
                  <a:srgbClr val="0690A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3936645-EED1-257D-249C-7D91F7FB4ADB}"/>
                </a:ext>
              </a:extLst>
            </p:cNvPr>
            <p:cNvGrpSpPr/>
            <p:nvPr/>
          </p:nvGrpSpPr>
          <p:grpSpPr>
            <a:xfrm>
              <a:off x="731520" y="927450"/>
              <a:ext cx="6071606" cy="2898886"/>
              <a:chOff x="731520" y="927450"/>
              <a:chExt cx="6071606" cy="289888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4323270" y="1893069"/>
                <a:ext cx="2479856" cy="1929779"/>
              </a:xfrm>
              <a:custGeom>
                <a:avLst/>
                <a:gdLst/>
                <a:ahLst/>
                <a:cxnLst/>
                <a:rect l="l" t="t" r="r" b="b"/>
                <a:pathLst>
                  <a:path w="2479856" h="1929779">
                    <a:moveTo>
                      <a:pt x="0" y="0"/>
                    </a:moveTo>
                    <a:lnTo>
                      <a:pt x="2479856" y="0"/>
                    </a:lnTo>
                    <a:lnTo>
                      <a:pt x="2479856" y="1929779"/>
                    </a:lnTo>
                    <a:lnTo>
                      <a:pt x="0" y="192977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" name="TextBox 2"/>
              <p:cNvSpPr txBox="1"/>
              <p:nvPr/>
            </p:nvSpPr>
            <p:spPr>
              <a:xfrm>
                <a:off x="753370" y="927450"/>
                <a:ext cx="6048000" cy="6799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816"/>
                  </a:lnSpc>
                </a:pPr>
                <a:r>
                  <a:rPr lang="en-US" sz="5600" spc="-140" dirty="0">
                    <a:solidFill>
                      <a:srgbClr val="0690A2"/>
                    </a:solidFill>
                    <a:latin typeface="Chau Philomene"/>
                  </a:rPr>
                  <a:t>Family meeting agenda </a:t>
                </a:r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1248708" y="1955244"/>
                <a:ext cx="2708258" cy="0"/>
              </a:xfrm>
              <a:prstGeom prst="line">
                <a:avLst/>
              </a:prstGeom>
              <a:ln w="9525" cap="flat">
                <a:solidFill>
                  <a:srgbClr val="0690A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55126" y="1714616"/>
                <a:ext cx="1392709" cy="2450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960"/>
                  </a:lnSpc>
                </a:pPr>
                <a:r>
                  <a:rPr lang="en-US" sz="1400" spc="-65" dirty="0">
                    <a:solidFill>
                      <a:srgbClr val="0690A2"/>
                    </a:solidFill>
                    <a:latin typeface="Chau Philomene"/>
                  </a:rPr>
                  <a:t>Date:</a:t>
                </a:r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1475807" y="2331204"/>
                <a:ext cx="2481128" cy="0"/>
              </a:xfrm>
              <a:prstGeom prst="line">
                <a:avLst/>
              </a:prstGeom>
              <a:ln w="9525" cap="flat">
                <a:solidFill>
                  <a:srgbClr val="0690A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55126" y="2090576"/>
                <a:ext cx="649418" cy="2450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960"/>
                  </a:lnSpc>
                </a:pPr>
                <a:r>
                  <a:rPr lang="en-US" sz="1400" spc="-65" dirty="0">
                    <a:solidFill>
                      <a:srgbClr val="0690A2"/>
                    </a:solidFill>
                    <a:latin typeface="Chau Philomene"/>
                  </a:rPr>
                  <a:t>Location:</a:t>
                </a:r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731520" y="3459083"/>
                <a:ext cx="3225415" cy="0"/>
              </a:xfrm>
              <a:prstGeom prst="line">
                <a:avLst/>
              </a:prstGeom>
              <a:ln w="9525" cap="flat">
                <a:solidFill>
                  <a:srgbClr val="0690A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1582485" y="3083124"/>
                <a:ext cx="2374451" cy="0"/>
              </a:xfrm>
              <a:prstGeom prst="line">
                <a:avLst/>
              </a:prstGeom>
              <a:ln w="9525" cap="flat">
                <a:solidFill>
                  <a:srgbClr val="0690A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55126" y="2842496"/>
                <a:ext cx="749437" cy="2406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960"/>
                  </a:lnSpc>
                </a:pPr>
                <a:r>
                  <a:rPr lang="en-US" sz="1400" spc="-65" dirty="0">
                    <a:solidFill>
                      <a:srgbClr val="0690A2"/>
                    </a:solidFill>
                    <a:latin typeface="Chau Philomene"/>
                  </a:rPr>
                  <a:t>Attendees: </a:t>
                </a:r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1248686" y="2707164"/>
                <a:ext cx="2708250" cy="0"/>
              </a:xfrm>
              <a:prstGeom prst="line">
                <a:avLst/>
              </a:prstGeom>
              <a:ln w="9525" cap="flat">
                <a:solidFill>
                  <a:srgbClr val="0690A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55126" y="2466536"/>
                <a:ext cx="649418" cy="2406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960"/>
                  </a:lnSpc>
                </a:pPr>
                <a:r>
                  <a:rPr lang="en-US" sz="1400" spc="-65" dirty="0">
                    <a:solidFill>
                      <a:srgbClr val="0690A2"/>
                    </a:solidFill>
                    <a:latin typeface="Chau Philomene"/>
                  </a:rPr>
                  <a:t>Host:</a:t>
                </a:r>
              </a:p>
            </p:txBody>
          </p:sp>
          <p:sp>
            <p:nvSpPr>
              <p:cNvPr id="4" name="AutoShape 4"/>
              <p:cNvSpPr/>
              <p:nvPr/>
            </p:nvSpPr>
            <p:spPr>
              <a:xfrm>
                <a:off x="755126" y="3826336"/>
                <a:ext cx="6048000" cy="0"/>
              </a:xfrm>
              <a:prstGeom prst="line">
                <a:avLst/>
              </a:prstGeom>
              <a:ln w="38100" cap="rnd">
                <a:solidFill>
                  <a:srgbClr val="0690A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mplateLAB"/>
            <p:cNvSpPr/>
            <p:nvPr/>
          </p:nvSpPr>
          <p:spPr>
            <a:xfrm>
              <a:off x="3339238" y="10168111"/>
              <a:ext cx="983125" cy="162216"/>
            </a:xfrm>
            <a:custGeom>
              <a:avLst/>
              <a:gdLst/>
              <a:ahLst/>
              <a:cxnLst/>
              <a:rect l="l" t="t" r="r" b="b"/>
              <a:pathLst>
                <a:path w="983125" h="162216">
                  <a:moveTo>
                    <a:pt x="0" y="0"/>
                  </a:moveTo>
                  <a:lnTo>
                    <a:pt x="983126" y="0"/>
                  </a:lnTo>
                  <a:lnTo>
                    <a:pt x="983126" y="162216"/>
                  </a:lnTo>
                  <a:lnTo>
                    <a:pt x="0" y="16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Chau Philomene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 2</dc:title>
  <dc:creator>Hoang Anh</dc:creator>
  <cp:lastModifiedBy>Hoang Anh</cp:lastModifiedBy>
  <cp:revision>7</cp:revision>
  <dcterms:created xsi:type="dcterms:W3CDTF">2006-08-16T00:00:00Z</dcterms:created>
  <dcterms:modified xsi:type="dcterms:W3CDTF">2023-11-25T02:04:44Z</dcterms:modified>
  <dc:identifier>DAF1Ch5ikuQ</dc:identifier>
</cp:coreProperties>
</file>