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eague Spartan" pitchFamily="2" charset="0"/>
      <p:regular r:id="rId7"/>
      <p:bold r:id="rId8"/>
    </p:embeddedFont>
    <p:embeddedFont>
      <p:font typeface="League Spartan SemiBold" pitchFamily="2" charset="0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9E9"/>
    <a:srgbClr val="28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798" y="-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7">
            <a:extLst>
              <a:ext uri="{FF2B5EF4-FFF2-40B4-BE49-F238E27FC236}">
                <a16:creationId xmlns:a16="http://schemas.microsoft.com/office/drawing/2014/main" id="{D7759420-314C-E5EB-1701-8308C5070477}"/>
              </a:ext>
            </a:extLst>
          </p:cNvPr>
          <p:cNvGrpSpPr/>
          <p:nvPr/>
        </p:nvGrpSpPr>
        <p:grpSpPr>
          <a:xfrm>
            <a:off x="-1750" y="0"/>
            <a:ext cx="7560000" cy="10692003"/>
            <a:chOff x="-1750" y="0"/>
            <a:chExt cx="7560000" cy="1069200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1E6B5F1-D437-6265-97CB-188608704644}"/>
                </a:ext>
              </a:extLst>
            </p:cNvPr>
            <p:cNvGrpSpPr/>
            <p:nvPr/>
          </p:nvGrpSpPr>
          <p:grpSpPr>
            <a:xfrm>
              <a:off x="-1750" y="0"/>
              <a:ext cx="7560000" cy="10692003"/>
              <a:chOff x="0" y="0"/>
              <a:chExt cx="7560000" cy="1069200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31375" cy="10692003"/>
              </a:xfrm>
              <a:custGeom>
                <a:avLst/>
                <a:gdLst/>
                <a:ahLst/>
                <a:cxnLst/>
                <a:rect l="l" t="t" r="r" b="b"/>
                <a:pathLst>
                  <a:path w="47082" h="3831772">
                    <a:moveTo>
                      <a:pt x="0" y="0"/>
                    </a:moveTo>
                    <a:lnTo>
                      <a:pt x="47082" y="0"/>
                    </a:lnTo>
                    <a:lnTo>
                      <a:pt x="47082" y="3831772"/>
                    </a:lnTo>
                    <a:lnTo>
                      <a:pt x="0" y="3831772"/>
                    </a:lnTo>
                    <a:close/>
                  </a:path>
                </a:pathLst>
              </a:custGeom>
              <a:solidFill>
                <a:srgbClr val="2893A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7428625" y="0"/>
                <a:ext cx="131375" cy="10692003"/>
              </a:xfrm>
              <a:custGeom>
                <a:avLst/>
                <a:gdLst/>
                <a:ahLst/>
                <a:cxnLst/>
                <a:rect l="l" t="t" r="r" b="b"/>
                <a:pathLst>
                  <a:path w="47082" h="3831772">
                    <a:moveTo>
                      <a:pt x="0" y="0"/>
                    </a:moveTo>
                    <a:lnTo>
                      <a:pt x="47082" y="0"/>
                    </a:lnTo>
                    <a:lnTo>
                      <a:pt x="47082" y="3831772"/>
                    </a:lnTo>
                    <a:lnTo>
                      <a:pt x="0" y="3831772"/>
                    </a:lnTo>
                    <a:close/>
                  </a:path>
                </a:pathLst>
              </a:custGeom>
              <a:solidFill>
                <a:srgbClr val="2893A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11CA295-86FB-8924-E154-283BC684DE3B}"/>
                </a:ext>
              </a:extLst>
            </p:cNvPr>
            <p:cNvGrpSpPr/>
            <p:nvPr/>
          </p:nvGrpSpPr>
          <p:grpSpPr>
            <a:xfrm>
              <a:off x="746274" y="4646876"/>
              <a:ext cx="6033608" cy="5481268"/>
              <a:chOff x="746274" y="4646876"/>
              <a:chExt cx="6033608" cy="54812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746274" y="4646876"/>
                <a:ext cx="6033608" cy="611682"/>
              </a:xfrm>
              <a:custGeom>
                <a:avLst/>
                <a:gdLst/>
                <a:ahLst/>
                <a:cxnLst/>
                <a:rect l="l" t="t" r="r" b="b"/>
                <a:pathLst>
                  <a:path w="2161704" h="219213">
                    <a:moveTo>
                      <a:pt x="0" y="0"/>
                    </a:moveTo>
                    <a:lnTo>
                      <a:pt x="2161704" y="0"/>
                    </a:lnTo>
                    <a:lnTo>
                      <a:pt x="2161704" y="219213"/>
                    </a:lnTo>
                    <a:lnTo>
                      <a:pt x="0" y="219213"/>
                    </a:lnTo>
                    <a:close/>
                  </a:path>
                </a:pathLst>
              </a:custGeom>
              <a:solidFill>
                <a:srgbClr val="2893A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26A0CCEB-A6E3-255E-91B8-7CF4B41AB531}"/>
                  </a:ext>
                </a:extLst>
              </p:cNvPr>
              <p:cNvSpPr/>
              <p:nvPr/>
            </p:nvSpPr>
            <p:spPr>
              <a:xfrm>
                <a:off x="746274" y="9827639"/>
                <a:ext cx="6033608" cy="300505"/>
              </a:xfrm>
              <a:custGeom>
                <a:avLst/>
                <a:gdLst/>
                <a:ahLst/>
                <a:cxnLst/>
                <a:rect l="l" t="t" r="r" b="b"/>
                <a:pathLst>
                  <a:path w="2161704" h="219213">
                    <a:moveTo>
                      <a:pt x="0" y="0"/>
                    </a:moveTo>
                    <a:lnTo>
                      <a:pt x="2161704" y="0"/>
                    </a:lnTo>
                    <a:lnTo>
                      <a:pt x="2161704" y="219213"/>
                    </a:lnTo>
                    <a:lnTo>
                      <a:pt x="0" y="219213"/>
                    </a:lnTo>
                    <a:close/>
                  </a:path>
                </a:pathLst>
              </a:custGeom>
              <a:solidFill>
                <a:srgbClr val="2893A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2678091" y="9904932"/>
                <a:ext cx="2169975" cy="1221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02"/>
                  </a:lnSpc>
                  <a:spcBef>
                    <a:spcPct val="0"/>
                  </a:spcBef>
                </a:pPr>
                <a:r>
                  <a:rPr lang="en-US" sz="700" b="1" dirty="0">
                    <a:solidFill>
                      <a:srgbClr val="FFFFFF"/>
                    </a:solidFill>
                    <a:latin typeface="League Spartan"/>
                  </a:rPr>
                  <a:t>www.templatelab.com</a:t>
                </a:r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4540846" y="4646880"/>
                <a:ext cx="0" cy="5180760"/>
              </a:xfrm>
              <a:prstGeom prst="line">
                <a:avLst/>
              </a:prstGeom>
              <a:ln w="9525" cap="flat">
                <a:solidFill>
                  <a:srgbClr val="2893A6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5809607" y="4646880"/>
                <a:ext cx="0" cy="5180760"/>
              </a:xfrm>
              <a:prstGeom prst="line">
                <a:avLst/>
              </a:prstGeom>
              <a:ln w="9525" cap="flat">
                <a:solidFill>
                  <a:srgbClr val="2893A6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6776016" y="4646880"/>
                <a:ext cx="0" cy="5180760"/>
              </a:xfrm>
              <a:prstGeom prst="line">
                <a:avLst/>
              </a:prstGeom>
              <a:ln w="9525" cap="flat">
                <a:solidFill>
                  <a:srgbClr val="2893A6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751238" y="4646880"/>
                <a:ext cx="0" cy="5180760"/>
              </a:xfrm>
              <a:prstGeom prst="line">
                <a:avLst/>
              </a:prstGeom>
              <a:ln w="9525" cap="flat">
                <a:solidFill>
                  <a:srgbClr val="2893A6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748022" y="6172689"/>
                <a:ext cx="6031800" cy="0"/>
              </a:xfrm>
              <a:prstGeom prst="line">
                <a:avLst/>
              </a:prstGeom>
              <a:ln w="9525" cap="flat">
                <a:solidFill>
                  <a:srgbClr val="2893A6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748022" y="7082058"/>
                <a:ext cx="6031800" cy="0"/>
              </a:xfrm>
              <a:prstGeom prst="line">
                <a:avLst/>
              </a:prstGeom>
              <a:ln w="9525" cap="flat">
                <a:solidFill>
                  <a:srgbClr val="2893A6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748022" y="7991426"/>
                <a:ext cx="6031800" cy="0"/>
              </a:xfrm>
              <a:prstGeom prst="line">
                <a:avLst/>
              </a:prstGeom>
              <a:ln w="9525" cap="flat">
                <a:solidFill>
                  <a:srgbClr val="2893A6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748022" y="8900795"/>
                <a:ext cx="6031800" cy="0"/>
              </a:xfrm>
              <a:prstGeom prst="line">
                <a:avLst/>
              </a:prstGeom>
              <a:ln w="9525" cap="flat">
                <a:solidFill>
                  <a:srgbClr val="2893A6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2248491" y="4878065"/>
                <a:ext cx="804627" cy="1340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FFFFFF"/>
                    </a:solidFill>
                    <a:latin typeface="League Spartan SemiBold" pitchFamily="2" charset="0"/>
                  </a:rPr>
                  <a:t>TOPICS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4772913" y="4878065"/>
                <a:ext cx="804627" cy="1340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FFFFFF"/>
                    </a:solidFill>
                    <a:latin typeface="League Spartan SemiBold" pitchFamily="2" charset="0"/>
                  </a:rPr>
                  <a:t>PRESENTED BY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5894069" y="4878065"/>
                <a:ext cx="804627" cy="1340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FFFFFF"/>
                    </a:solidFill>
                    <a:latin typeface="League Spartan SemiBold" pitchFamily="2" charset="0"/>
                  </a:rPr>
                  <a:t>DURATION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AEBCDB5-85AF-D7F5-5829-9D88000FE4A2}"/>
                </a:ext>
              </a:extLst>
            </p:cNvPr>
            <p:cNvGrpSpPr/>
            <p:nvPr/>
          </p:nvGrpSpPr>
          <p:grpSpPr>
            <a:xfrm>
              <a:off x="756000" y="2946106"/>
              <a:ext cx="6048000" cy="1238228"/>
              <a:chOff x="756000" y="2946106"/>
              <a:chExt cx="6048000" cy="123822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EAD2658-F0E8-877C-5E2F-4E6B87E32E10}"/>
                  </a:ext>
                </a:extLst>
              </p:cNvPr>
              <p:cNvGrpSpPr/>
              <p:nvPr/>
            </p:nvGrpSpPr>
            <p:grpSpPr>
              <a:xfrm>
                <a:off x="756000" y="3682126"/>
                <a:ext cx="6048000" cy="134197"/>
                <a:chOff x="756000" y="3677438"/>
                <a:chExt cx="6048000" cy="134197"/>
              </a:xfrm>
            </p:grpSpPr>
            <p:sp>
              <p:nvSpPr>
                <p:cNvPr id="13" name="TextBox 13"/>
                <p:cNvSpPr txBox="1"/>
                <p:nvPr/>
              </p:nvSpPr>
              <p:spPr>
                <a:xfrm>
                  <a:off x="756000" y="3677438"/>
                  <a:ext cx="807636" cy="1341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2893A6"/>
                      </a:solidFill>
                      <a:latin typeface="League Spartan SemiBold" pitchFamily="2" charset="0"/>
                    </a:rPr>
                    <a:t>ATTENDEES</a:t>
                  </a:r>
                </a:p>
              </p:txBody>
            </p:sp>
            <p:sp>
              <p:nvSpPr>
                <p:cNvPr id="14" name="AutoShape 14"/>
                <p:cNvSpPr/>
                <p:nvPr/>
              </p:nvSpPr>
              <p:spPr>
                <a:xfrm flipV="1">
                  <a:off x="1492902" y="3811635"/>
                  <a:ext cx="5311098" cy="0"/>
                </a:xfrm>
                <a:prstGeom prst="line">
                  <a:avLst/>
                </a:prstGeom>
                <a:ln w="9525" cap="flat">
                  <a:solidFill>
                    <a:srgbClr val="2893A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5F42DC9-38DC-0AF2-F946-68A3903332CA}"/>
                  </a:ext>
                </a:extLst>
              </p:cNvPr>
              <p:cNvGrpSpPr/>
              <p:nvPr/>
            </p:nvGrpSpPr>
            <p:grpSpPr>
              <a:xfrm>
                <a:off x="756000" y="2946106"/>
                <a:ext cx="6048000" cy="134197"/>
                <a:chOff x="756000" y="2946106"/>
                <a:chExt cx="6048000" cy="134197"/>
              </a:xfrm>
            </p:grpSpPr>
            <p:sp>
              <p:nvSpPr>
                <p:cNvPr id="15" name="TextBox 15"/>
                <p:cNvSpPr txBox="1"/>
                <p:nvPr/>
              </p:nvSpPr>
              <p:spPr>
                <a:xfrm>
                  <a:off x="756000" y="2946106"/>
                  <a:ext cx="804627" cy="1341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2893A6"/>
                      </a:solidFill>
                      <a:latin typeface="League Spartan SemiBold" pitchFamily="2" charset="0"/>
                      <a:ea typeface="League Spartan Semi-Bold"/>
                    </a:rPr>
                    <a:t>DATE &amp; T﻿IME</a:t>
                  </a:r>
                </a:p>
              </p:txBody>
            </p:sp>
            <p:sp>
              <p:nvSpPr>
                <p:cNvPr id="16" name="AutoShape 16"/>
                <p:cNvSpPr/>
                <p:nvPr/>
              </p:nvSpPr>
              <p:spPr>
                <a:xfrm>
                  <a:off x="1537764" y="3080303"/>
                  <a:ext cx="2225676" cy="0"/>
                </a:xfrm>
                <a:prstGeom prst="line">
                  <a:avLst/>
                </a:prstGeom>
                <a:ln w="9525" cap="flat">
                  <a:solidFill>
                    <a:srgbClr val="2893A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3887149" y="2946106"/>
                  <a:ext cx="1042044" cy="1341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2893A6"/>
                      </a:solidFill>
                      <a:latin typeface="League Spartan SemiBold" pitchFamily="2" charset="0"/>
                    </a:rPr>
                    <a:t>HOST</a:t>
                  </a:r>
                </a:p>
              </p:txBody>
            </p:sp>
            <p:sp>
              <p:nvSpPr>
                <p:cNvPr id="18" name="AutoShape 18"/>
                <p:cNvSpPr/>
                <p:nvPr/>
              </p:nvSpPr>
              <p:spPr>
                <a:xfrm>
                  <a:off x="4338937" y="3080303"/>
                  <a:ext cx="2465063" cy="0"/>
                </a:xfrm>
                <a:prstGeom prst="line">
                  <a:avLst/>
                </a:prstGeom>
                <a:ln w="9525" cap="flat">
                  <a:solidFill>
                    <a:srgbClr val="2893A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AE4EE28-3BA7-6F23-476D-773D8DEACC88}"/>
                  </a:ext>
                </a:extLst>
              </p:cNvPr>
              <p:cNvGrpSpPr/>
              <p:nvPr/>
            </p:nvGrpSpPr>
            <p:grpSpPr>
              <a:xfrm>
                <a:off x="756000" y="3314116"/>
                <a:ext cx="6048000" cy="134197"/>
                <a:chOff x="756000" y="3304739"/>
                <a:chExt cx="6048000" cy="134197"/>
              </a:xfrm>
            </p:grpSpPr>
            <p:sp>
              <p:nvSpPr>
                <p:cNvPr id="19" name="TextBox 19"/>
                <p:cNvSpPr txBox="1"/>
                <p:nvPr/>
              </p:nvSpPr>
              <p:spPr>
                <a:xfrm>
                  <a:off x="756000" y="3304739"/>
                  <a:ext cx="807636" cy="1341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2893A6"/>
                      </a:solidFill>
                      <a:latin typeface="League Spartan SemiBold" pitchFamily="2" charset="0"/>
                    </a:rPr>
                    <a:t>LOCATION</a:t>
                  </a:r>
                </a:p>
              </p:txBody>
            </p:sp>
            <p:sp>
              <p:nvSpPr>
                <p:cNvPr id="20" name="AutoShape 20"/>
                <p:cNvSpPr/>
                <p:nvPr/>
              </p:nvSpPr>
              <p:spPr>
                <a:xfrm>
                  <a:off x="1438445" y="3438936"/>
                  <a:ext cx="2325165" cy="0"/>
                </a:xfrm>
                <a:prstGeom prst="line">
                  <a:avLst/>
                </a:prstGeom>
                <a:ln w="9525" cap="flat">
                  <a:solidFill>
                    <a:srgbClr val="2893A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3887149" y="3304739"/>
                  <a:ext cx="807636" cy="1341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2893A6"/>
                      </a:solidFill>
                      <a:latin typeface="League Spartan SemiBold" pitchFamily="2" charset="0"/>
                    </a:rPr>
                    <a:t>NOTE TAKER</a:t>
                  </a:r>
                </a:p>
              </p:txBody>
            </p:sp>
            <p:sp>
              <p:nvSpPr>
                <p:cNvPr id="22" name="AutoShape 22"/>
                <p:cNvSpPr/>
                <p:nvPr/>
              </p:nvSpPr>
              <p:spPr>
                <a:xfrm flipV="1">
                  <a:off x="4681708" y="3438936"/>
                  <a:ext cx="2122292" cy="0"/>
                </a:xfrm>
                <a:prstGeom prst="line">
                  <a:avLst/>
                </a:prstGeom>
                <a:ln w="9525" cap="flat">
                  <a:solidFill>
                    <a:srgbClr val="2893A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D5E2F6E-D7DC-1218-E02E-7F39AD8AD155}"/>
                  </a:ext>
                </a:extLst>
              </p:cNvPr>
              <p:cNvGrpSpPr/>
              <p:nvPr/>
            </p:nvGrpSpPr>
            <p:grpSpPr>
              <a:xfrm>
                <a:off x="756000" y="4050137"/>
                <a:ext cx="6048000" cy="134197"/>
                <a:chOff x="756000" y="4050137"/>
                <a:chExt cx="6048000" cy="134197"/>
              </a:xfrm>
            </p:grpSpPr>
            <p:sp>
              <p:nvSpPr>
                <p:cNvPr id="23" name="AutoShape 23"/>
                <p:cNvSpPr/>
                <p:nvPr/>
              </p:nvSpPr>
              <p:spPr>
                <a:xfrm>
                  <a:off x="1596877" y="4184334"/>
                  <a:ext cx="5207123" cy="0"/>
                </a:xfrm>
                <a:prstGeom prst="line">
                  <a:avLst/>
                </a:prstGeom>
                <a:ln w="9525" cap="flat">
                  <a:solidFill>
                    <a:srgbClr val="2893A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756000" y="4050137"/>
                  <a:ext cx="807636" cy="1341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2893A6"/>
                      </a:solidFill>
                      <a:latin typeface="League Spartan SemiBold" pitchFamily="2" charset="0"/>
                    </a:rPr>
                    <a:t>PLEASE BRING</a:t>
                  </a:r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8E84E3-0F8F-D85D-0B0E-C8F9FB917784}"/>
                </a:ext>
              </a:extLst>
            </p:cNvPr>
            <p:cNvGrpSpPr/>
            <p:nvPr/>
          </p:nvGrpSpPr>
          <p:grpSpPr>
            <a:xfrm>
              <a:off x="723843" y="464865"/>
              <a:ext cx="6080157" cy="2020520"/>
              <a:chOff x="723843" y="464865"/>
              <a:chExt cx="6080157" cy="202052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3560466" y="464865"/>
                <a:ext cx="406912" cy="406912"/>
              </a:xfrm>
              <a:custGeom>
                <a:avLst/>
                <a:gdLst/>
                <a:ahLst/>
                <a:cxnLst/>
                <a:rect l="l" t="t" r="r" b="b"/>
                <a:pathLst>
                  <a:path w="406912" h="406912">
                    <a:moveTo>
                      <a:pt x="0" y="0"/>
                    </a:moveTo>
                    <a:lnTo>
                      <a:pt x="406912" y="0"/>
                    </a:lnTo>
                    <a:lnTo>
                      <a:pt x="406912" y="406912"/>
                    </a:lnTo>
                    <a:lnTo>
                      <a:pt x="0" y="40691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3262036" y="925026"/>
                <a:ext cx="1003771" cy="1221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02"/>
                  </a:lnSpc>
                  <a:spcBef>
                    <a:spcPct val="0"/>
                  </a:spcBef>
                </a:pPr>
                <a:r>
                  <a:rPr lang="en-US" sz="700" b="1" dirty="0">
                    <a:solidFill>
                      <a:srgbClr val="2893A6"/>
                    </a:solidFill>
                    <a:latin typeface="League Spartan"/>
                  </a:rPr>
                  <a:t>COMPANY NAME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23843" y="1231900"/>
                <a:ext cx="6080157" cy="12534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98"/>
                  </a:lnSpc>
                </a:pPr>
                <a:r>
                  <a:rPr lang="en-US" sz="3550" b="1" dirty="0">
                    <a:solidFill>
                      <a:srgbClr val="2893A6"/>
                    </a:solidFill>
                    <a:latin typeface="League Spartan"/>
                  </a:rPr>
                  <a:t>DEPARTMENT </a:t>
                </a:r>
              </a:p>
              <a:p>
                <a:pPr algn="ctr">
                  <a:lnSpc>
                    <a:spcPts val="4998"/>
                  </a:lnSpc>
                  <a:spcBef>
                    <a:spcPct val="0"/>
                  </a:spcBef>
                </a:pPr>
                <a:r>
                  <a:rPr lang="en-US" sz="3550" b="1" dirty="0">
                    <a:solidFill>
                      <a:srgbClr val="2893A6"/>
                    </a:solidFill>
                    <a:latin typeface="League Spartan"/>
                  </a:rPr>
                  <a:t>MEETING AGENDA </a:t>
                </a:r>
              </a:p>
            </p:txBody>
          </p:sp>
        </p:grpSp>
        <p:sp>
          <p:nvSpPr>
            <p:cNvPr id="25" name="TemplateLAB"/>
            <p:cNvSpPr/>
            <p:nvPr/>
          </p:nvSpPr>
          <p:spPr>
            <a:xfrm rot="5400000">
              <a:off x="6795054" y="9763245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8" y="0"/>
                  </a:lnTo>
                  <a:lnTo>
                    <a:pt x="626438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League Spartan SemiBold</vt:lpstr>
      <vt:lpstr>League Spartan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Meeting agenda templates 2</dc:title>
  <dc:creator>Hoang Anh</dc:creator>
  <cp:lastModifiedBy>Hoang Anh</cp:lastModifiedBy>
  <cp:revision>6</cp:revision>
  <dcterms:created xsi:type="dcterms:W3CDTF">2006-08-16T00:00:00Z</dcterms:created>
  <dcterms:modified xsi:type="dcterms:W3CDTF">2023-11-24T06:11:53Z</dcterms:modified>
  <dc:identifier>DAF1Ch5ikuQ</dc:identifier>
</cp:coreProperties>
</file>