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10691813" cy="7559675"/>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84BFA"/>
    <a:srgbClr val="F5783C"/>
    <a:srgbClr val="595959"/>
    <a:srgbClr val="FA469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5" d="100"/>
          <a:sy n="75" d="100"/>
        </p:scale>
        <p:origin x="1258"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01886" y="1237197"/>
            <a:ext cx="9088041" cy="2631887"/>
          </a:xfrm>
        </p:spPr>
        <p:txBody>
          <a:bodyPr anchor="b"/>
          <a:lstStyle>
            <a:lvl1pPr algn="ctr">
              <a:defRPr sz="6614"/>
            </a:lvl1pPr>
          </a:lstStyle>
          <a:p>
            <a:r>
              <a:rPr lang="en-US"/>
              <a:t>Click to edit Master title style</a:t>
            </a:r>
            <a:endParaRPr lang="en-US" dirty="0"/>
          </a:p>
        </p:txBody>
      </p:sp>
      <p:sp>
        <p:nvSpPr>
          <p:cNvPr id="3" name="Subtitle 2"/>
          <p:cNvSpPr>
            <a:spLocks noGrp="1"/>
          </p:cNvSpPr>
          <p:nvPr>
            <p:ph type="subTitle" idx="1"/>
          </p:nvPr>
        </p:nvSpPr>
        <p:spPr>
          <a:xfrm>
            <a:off x="1336477" y="3970580"/>
            <a:ext cx="8018860" cy="1825171"/>
          </a:xfrm>
        </p:spPr>
        <p:txBody>
          <a:bodyPr/>
          <a:lstStyle>
            <a:lvl1pPr marL="0" indent="0" algn="ctr">
              <a:buNone/>
              <a:defRPr sz="2646"/>
            </a:lvl1pPr>
            <a:lvl2pPr marL="503972" indent="0" algn="ctr">
              <a:buNone/>
              <a:defRPr sz="2205"/>
            </a:lvl2pPr>
            <a:lvl3pPr marL="1007943" indent="0" algn="ctr">
              <a:buNone/>
              <a:defRPr sz="1984"/>
            </a:lvl3pPr>
            <a:lvl4pPr marL="1511915" indent="0" algn="ctr">
              <a:buNone/>
              <a:defRPr sz="1764"/>
            </a:lvl4pPr>
            <a:lvl5pPr marL="2015886" indent="0" algn="ctr">
              <a:buNone/>
              <a:defRPr sz="1764"/>
            </a:lvl5pPr>
            <a:lvl6pPr marL="2519858" indent="0" algn="ctr">
              <a:buNone/>
              <a:defRPr sz="1764"/>
            </a:lvl6pPr>
            <a:lvl7pPr marL="3023829" indent="0" algn="ctr">
              <a:buNone/>
              <a:defRPr sz="1764"/>
            </a:lvl7pPr>
            <a:lvl8pPr marL="3527801" indent="0" algn="ctr">
              <a:buNone/>
              <a:defRPr sz="1764"/>
            </a:lvl8pPr>
            <a:lvl9pPr marL="4031772" indent="0" algn="ctr">
              <a:buNone/>
              <a:defRPr sz="1764"/>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AC1A818-AD99-4A8A-B784-25592BBCEC82}" type="datetimeFigureOut">
              <a:rPr lang="en-GB" smtClean="0"/>
              <a:t>14/11/2023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F2EA35E-F3A3-4C0F-92AE-C44B86CD2BC3}" type="slidenum">
              <a:rPr lang="en-GB" smtClean="0"/>
              <a:t>‹#›</a:t>
            </a:fld>
            <a:endParaRPr lang="en-GB"/>
          </a:p>
        </p:txBody>
      </p:sp>
    </p:spTree>
    <p:extLst>
      <p:ext uri="{BB962C8B-B14F-4D97-AF65-F5344CB8AC3E}">
        <p14:creationId xmlns:p14="http://schemas.microsoft.com/office/powerpoint/2010/main" val="39070337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AC1A818-AD99-4A8A-B784-25592BBCEC82}" type="datetimeFigureOut">
              <a:rPr lang="en-GB" smtClean="0"/>
              <a:t>14/11/2023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F2EA35E-F3A3-4C0F-92AE-C44B86CD2BC3}" type="slidenum">
              <a:rPr lang="en-GB" smtClean="0"/>
              <a:t>‹#›</a:t>
            </a:fld>
            <a:endParaRPr lang="en-GB"/>
          </a:p>
        </p:txBody>
      </p:sp>
    </p:spTree>
    <p:extLst>
      <p:ext uri="{BB962C8B-B14F-4D97-AF65-F5344CB8AC3E}">
        <p14:creationId xmlns:p14="http://schemas.microsoft.com/office/powerpoint/2010/main" val="14279370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51329" y="402483"/>
            <a:ext cx="2305422" cy="6406475"/>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35063" y="402483"/>
            <a:ext cx="6782619" cy="64064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AC1A818-AD99-4A8A-B784-25592BBCEC82}" type="datetimeFigureOut">
              <a:rPr lang="en-GB" smtClean="0"/>
              <a:t>14/11/2023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F2EA35E-F3A3-4C0F-92AE-C44B86CD2BC3}" type="slidenum">
              <a:rPr lang="en-GB" smtClean="0"/>
              <a:t>‹#›</a:t>
            </a:fld>
            <a:endParaRPr lang="en-GB"/>
          </a:p>
        </p:txBody>
      </p:sp>
    </p:spTree>
    <p:extLst>
      <p:ext uri="{BB962C8B-B14F-4D97-AF65-F5344CB8AC3E}">
        <p14:creationId xmlns:p14="http://schemas.microsoft.com/office/powerpoint/2010/main" val="26274455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AC1A818-AD99-4A8A-B784-25592BBCEC82}" type="datetimeFigureOut">
              <a:rPr lang="en-GB" smtClean="0"/>
              <a:t>14/11/2023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F2EA35E-F3A3-4C0F-92AE-C44B86CD2BC3}" type="slidenum">
              <a:rPr lang="en-GB" smtClean="0"/>
              <a:t>‹#›</a:t>
            </a:fld>
            <a:endParaRPr lang="en-GB"/>
          </a:p>
        </p:txBody>
      </p:sp>
    </p:spTree>
    <p:extLst>
      <p:ext uri="{BB962C8B-B14F-4D97-AF65-F5344CB8AC3E}">
        <p14:creationId xmlns:p14="http://schemas.microsoft.com/office/powerpoint/2010/main" val="40825929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9494" y="1884671"/>
            <a:ext cx="9221689" cy="3144614"/>
          </a:xfrm>
        </p:spPr>
        <p:txBody>
          <a:bodyPr anchor="b"/>
          <a:lstStyle>
            <a:lvl1pPr>
              <a:defRPr sz="6614"/>
            </a:lvl1pPr>
          </a:lstStyle>
          <a:p>
            <a:r>
              <a:rPr lang="en-US"/>
              <a:t>Click to edit Master title style</a:t>
            </a:r>
            <a:endParaRPr lang="en-US" dirty="0"/>
          </a:p>
        </p:txBody>
      </p:sp>
      <p:sp>
        <p:nvSpPr>
          <p:cNvPr id="3" name="Text Placeholder 2"/>
          <p:cNvSpPr>
            <a:spLocks noGrp="1"/>
          </p:cNvSpPr>
          <p:nvPr>
            <p:ph type="body" idx="1"/>
          </p:nvPr>
        </p:nvSpPr>
        <p:spPr>
          <a:xfrm>
            <a:off x="729494" y="5059035"/>
            <a:ext cx="9221689" cy="1653678"/>
          </a:xfrm>
        </p:spPr>
        <p:txBody>
          <a:bodyPr/>
          <a:lstStyle>
            <a:lvl1pPr marL="0" indent="0">
              <a:buNone/>
              <a:defRPr sz="2646">
                <a:solidFill>
                  <a:schemeClr val="tx1"/>
                </a:solidFill>
              </a:defRPr>
            </a:lvl1pPr>
            <a:lvl2pPr marL="503972" indent="0">
              <a:buNone/>
              <a:defRPr sz="2205">
                <a:solidFill>
                  <a:schemeClr val="tx1">
                    <a:tint val="75000"/>
                  </a:schemeClr>
                </a:solidFill>
              </a:defRPr>
            </a:lvl2pPr>
            <a:lvl3pPr marL="1007943" indent="0">
              <a:buNone/>
              <a:defRPr sz="1984">
                <a:solidFill>
                  <a:schemeClr val="tx1">
                    <a:tint val="75000"/>
                  </a:schemeClr>
                </a:solidFill>
              </a:defRPr>
            </a:lvl3pPr>
            <a:lvl4pPr marL="1511915" indent="0">
              <a:buNone/>
              <a:defRPr sz="1764">
                <a:solidFill>
                  <a:schemeClr val="tx1">
                    <a:tint val="75000"/>
                  </a:schemeClr>
                </a:solidFill>
              </a:defRPr>
            </a:lvl4pPr>
            <a:lvl5pPr marL="2015886" indent="0">
              <a:buNone/>
              <a:defRPr sz="1764">
                <a:solidFill>
                  <a:schemeClr val="tx1">
                    <a:tint val="75000"/>
                  </a:schemeClr>
                </a:solidFill>
              </a:defRPr>
            </a:lvl5pPr>
            <a:lvl6pPr marL="2519858" indent="0">
              <a:buNone/>
              <a:defRPr sz="1764">
                <a:solidFill>
                  <a:schemeClr val="tx1">
                    <a:tint val="75000"/>
                  </a:schemeClr>
                </a:solidFill>
              </a:defRPr>
            </a:lvl6pPr>
            <a:lvl7pPr marL="3023829" indent="0">
              <a:buNone/>
              <a:defRPr sz="1764">
                <a:solidFill>
                  <a:schemeClr val="tx1">
                    <a:tint val="75000"/>
                  </a:schemeClr>
                </a:solidFill>
              </a:defRPr>
            </a:lvl7pPr>
            <a:lvl8pPr marL="3527801" indent="0">
              <a:buNone/>
              <a:defRPr sz="1764">
                <a:solidFill>
                  <a:schemeClr val="tx1">
                    <a:tint val="75000"/>
                  </a:schemeClr>
                </a:solidFill>
              </a:defRPr>
            </a:lvl8pPr>
            <a:lvl9pPr marL="4031772" indent="0">
              <a:buNone/>
              <a:defRPr sz="1764">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AC1A818-AD99-4A8A-B784-25592BBCEC82}" type="datetimeFigureOut">
              <a:rPr lang="en-GB" smtClean="0"/>
              <a:t>14/11/2023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F2EA35E-F3A3-4C0F-92AE-C44B86CD2BC3}" type="slidenum">
              <a:rPr lang="en-GB" smtClean="0"/>
              <a:t>‹#›</a:t>
            </a:fld>
            <a:endParaRPr lang="en-GB"/>
          </a:p>
        </p:txBody>
      </p:sp>
    </p:spTree>
    <p:extLst>
      <p:ext uri="{BB962C8B-B14F-4D97-AF65-F5344CB8AC3E}">
        <p14:creationId xmlns:p14="http://schemas.microsoft.com/office/powerpoint/2010/main" val="41304992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735062" y="2012414"/>
            <a:ext cx="4544021" cy="479654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412730" y="2012414"/>
            <a:ext cx="4544021" cy="479654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AC1A818-AD99-4A8A-B784-25592BBCEC82}" type="datetimeFigureOut">
              <a:rPr lang="en-GB" smtClean="0"/>
              <a:t>14/11/2023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F2EA35E-F3A3-4C0F-92AE-C44B86CD2BC3}" type="slidenum">
              <a:rPr lang="en-GB" smtClean="0"/>
              <a:t>‹#›</a:t>
            </a:fld>
            <a:endParaRPr lang="en-GB"/>
          </a:p>
        </p:txBody>
      </p:sp>
    </p:spTree>
    <p:extLst>
      <p:ext uri="{BB962C8B-B14F-4D97-AF65-F5344CB8AC3E}">
        <p14:creationId xmlns:p14="http://schemas.microsoft.com/office/powerpoint/2010/main" val="24910756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36455" y="402484"/>
            <a:ext cx="9221689" cy="1461188"/>
          </a:xfrm>
        </p:spPr>
        <p:txBody>
          <a:bodyPr/>
          <a:lstStyle/>
          <a:p>
            <a:r>
              <a:rPr lang="en-US"/>
              <a:t>Click to edit Master title style</a:t>
            </a:r>
            <a:endParaRPr lang="en-US" dirty="0"/>
          </a:p>
        </p:txBody>
      </p:sp>
      <p:sp>
        <p:nvSpPr>
          <p:cNvPr id="3" name="Text Placeholder 2"/>
          <p:cNvSpPr>
            <a:spLocks noGrp="1"/>
          </p:cNvSpPr>
          <p:nvPr>
            <p:ph type="body" idx="1"/>
          </p:nvPr>
        </p:nvSpPr>
        <p:spPr>
          <a:xfrm>
            <a:off x="736456" y="1853171"/>
            <a:ext cx="4523137" cy="908210"/>
          </a:xfrm>
        </p:spPr>
        <p:txBody>
          <a:bodyPr anchor="b"/>
          <a:lstStyle>
            <a:lvl1pPr marL="0" indent="0">
              <a:buNone/>
              <a:defRPr sz="2646" b="1"/>
            </a:lvl1pPr>
            <a:lvl2pPr marL="503972" indent="0">
              <a:buNone/>
              <a:defRPr sz="2205" b="1"/>
            </a:lvl2pPr>
            <a:lvl3pPr marL="1007943" indent="0">
              <a:buNone/>
              <a:defRPr sz="1984" b="1"/>
            </a:lvl3pPr>
            <a:lvl4pPr marL="1511915" indent="0">
              <a:buNone/>
              <a:defRPr sz="1764" b="1"/>
            </a:lvl4pPr>
            <a:lvl5pPr marL="2015886" indent="0">
              <a:buNone/>
              <a:defRPr sz="1764" b="1"/>
            </a:lvl5pPr>
            <a:lvl6pPr marL="2519858" indent="0">
              <a:buNone/>
              <a:defRPr sz="1764" b="1"/>
            </a:lvl6pPr>
            <a:lvl7pPr marL="3023829" indent="0">
              <a:buNone/>
              <a:defRPr sz="1764" b="1"/>
            </a:lvl7pPr>
            <a:lvl8pPr marL="3527801" indent="0">
              <a:buNone/>
              <a:defRPr sz="1764" b="1"/>
            </a:lvl8pPr>
            <a:lvl9pPr marL="4031772" indent="0">
              <a:buNone/>
              <a:defRPr sz="1764" b="1"/>
            </a:lvl9pPr>
          </a:lstStyle>
          <a:p>
            <a:pPr lvl="0"/>
            <a:r>
              <a:rPr lang="en-US"/>
              <a:t>Click to edit Master text styles</a:t>
            </a:r>
          </a:p>
        </p:txBody>
      </p:sp>
      <p:sp>
        <p:nvSpPr>
          <p:cNvPr id="4" name="Content Placeholder 3"/>
          <p:cNvSpPr>
            <a:spLocks noGrp="1"/>
          </p:cNvSpPr>
          <p:nvPr>
            <p:ph sz="half" idx="2"/>
          </p:nvPr>
        </p:nvSpPr>
        <p:spPr>
          <a:xfrm>
            <a:off x="736456" y="2761381"/>
            <a:ext cx="4523137" cy="40615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412731" y="1853171"/>
            <a:ext cx="4545413" cy="908210"/>
          </a:xfrm>
        </p:spPr>
        <p:txBody>
          <a:bodyPr anchor="b"/>
          <a:lstStyle>
            <a:lvl1pPr marL="0" indent="0">
              <a:buNone/>
              <a:defRPr sz="2646" b="1"/>
            </a:lvl1pPr>
            <a:lvl2pPr marL="503972" indent="0">
              <a:buNone/>
              <a:defRPr sz="2205" b="1"/>
            </a:lvl2pPr>
            <a:lvl3pPr marL="1007943" indent="0">
              <a:buNone/>
              <a:defRPr sz="1984" b="1"/>
            </a:lvl3pPr>
            <a:lvl4pPr marL="1511915" indent="0">
              <a:buNone/>
              <a:defRPr sz="1764" b="1"/>
            </a:lvl4pPr>
            <a:lvl5pPr marL="2015886" indent="0">
              <a:buNone/>
              <a:defRPr sz="1764" b="1"/>
            </a:lvl5pPr>
            <a:lvl6pPr marL="2519858" indent="0">
              <a:buNone/>
              <a:defRPr sz="1764" b="1"/>
            </a:lvl6pPr>
            <a:lvl7pPr marL="3023829" indent="0">
              <a:buNone/>
              <a:defRPr sz="1764" b="1"/>
            </a:lvl7pPr>
            <a:lvl8pPr marL="3527801" indent="0">
              <a:buNone/>
              <a:defRPr sz="1764" b="1"/>
            </a:lvl8pPr>
            <a:lvl9pPr marL="4031772" indent="0">
              <a:buNone/>
              <a:defRPr sz="1764" b="1"/>
            </a:lvl9pPr>
          </a:lstStyle>
          <a:p>
            <a:pPr lvl="0"/>
            <a:r>
              <a:rPr lang="en-US"/>
              <a:t>Click to edit Master text styles</a:t>
            </a:r>
          </a:p>
        </p:txBody>
      </p:sp>
      <p:sp>
        <p:nvSpPr>
          <p:cNvPr id="6" name="Content Placeholder 5"/>
          <p:cNvSpPr>
            <a:spLocks noGrp="1"/>
          </p:cNvSpPr>
          <p:nvPr>
            <p:ph sz="quarter" idx="4"/>
          </p:nvPr>
        </p:nvSpPr>
        <p:spPr>
          <a:xfrm>
            <a:off x="5412731" y="2761381"/>
            <a:ext cx="4545413" cy="40615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AC1A818-AD99-4A8A-B784-25592BBCEC82}" type="datetimeFigureOut">
              <a:rPr lang="en-GB" smtClean="0"/>
              <a:t>14/11/2023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BF2EA35E-F3A3-4C0F-92AE-C44B86CD2BC3}" type="slidenum">
              <a:rPr lang="en-GB" smtClean="0"/>
              <a:t>‹#›</a:t>
            </a:fld>
            <a:endParaRPr lang="en-GB"/>
          </a:p>
        </p:txBody>
      </p:sp>
    </p:spTree>
    <p:extLst>
      <p:ext uri="{BB962C8B-B14F-4D97-AF65-F5344CB8AC3E}">
        <p14:creationId xmlns:p14="http://schemas.microsoft.com/office/powerpoint/2010/main" val="30235178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AC1A818-AD99-4A8A-B784-25592BBCEC82}" type="datetimeFigureOut">
              <a:rPr lang="en-GB" smtClean="0"/>
              <a:t>14/11/2023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BF2EA35E-F3A3-4C0F-92AE-C44B86CD2BC3}" type="slidenum">
              <a:rPr lang="en-GB" smtClean="0"/>
              <a:t>‹#›</a:t>
            </a:fld>
            <a:endParaRPr lang="en-GB"/>
          </a:p>
        </p:txBody>
      </p:sp>
    </p:spTree>
    <p:extLst>
      <p:ext uri="{BB962C8B-B14F-4D97-AF65-F5344CB8AC3E}">
        <p14:creationId xmlns:p14="http://schemas.microsoft.com/office/powerpoint/2010/main" val="19962634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AC1A818-AD99-4A8A-B784-25592BBCEC82}" type="datetimeFigureOut">
              <a:rPr lang="en-GB" smtClean="0"/>
              <a:t>14/11/2023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BF2EA35E-F3A3-4C0F-92AE-C44B86CD2BC3}" type="slidenum">
              <a:rPr lang="en-GB" smtClean="0"/>
              <a:t>‹#›</a:t>
            </a:fld>
            <a:endParaRPr lang="en-GB"/>
          </a:p>
        </p:txBody>
      </p:sp>
    </p:spTree>
    <p:extLst>
      <p:ext uri="{BB962C8B-B14F-4D97-AF65-F5344CB8AC3E}">
        <p14:creationId xmlns:p14="http://schemas.microsoft.com/office/powerpoint/2010/main" val="38804358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36455" y="503978"/>
            <a:ext cx="3448388" cy="1763924"/>
          </a:xfrm>
        </p:spPr>
        <p:txBody>
          <a:bodyPr anchor="b"/>
          <a:lstStyle>
            <a:lvl1pPr>
              <a:defRPr sz="3527"/>
            </a:lvl1pPr>
          </a:lstStyle>
          <a:p>
            <a:r>
              <a:rPr lang="en-US"/>
              <a:t>Click to edit Master title style</a:t>
            </a:r>
            <a:endParaRPr lang="en-US" dirty="0"/>
          </a:p>
        </p:txBody>
      </p:sp>
      <p:sp>
        <p:nvSpPr>
          <p:cNvPr id="3" name="Content Placeholder 2"/>
          <p:cNvSpPr>
            <a:spLocks noGrp="1"/>
          </p:cNvSpPr>
          <p:nvPr>
            <p:ph idx="1"/>
          </p:nvPr>
        </p:nvSpPr>
        <p:spPr>
          <a:xfrm>
            <a:off x="4545413" y="1088455"/>
            <a:ext cx="5412730" cy="5372269"/>
          </a:xfrm>
        </p:spPr>
        <p:txBody>
          <a:bodyPr/>
          <a:lstStyle>
            <a:lvl1pPr>
              <a:defRPr sz="3527"/>
            </a:lvl1pPr>
            <a:lvl2pPr>
              <a:defRPr sz="3086"/>
            </a:lvl2pPr>
            <a:lvl3pPr>
              <a:defRPr sz="2646"/>
            </a:lvl3pPr>
            <a:lvl4pPr>
              <a:defRPr sz="2205"/>
            </a:lvl4pPr>
            <a:lvl5pPr>
              <a:defRPr sz="2205"/>
            </a:lvl5pPr>
            <a:lvl6pPr>
              <a:defRPr sz="2205"/>
            </a:lvl6pPr>
            <a:lvl7pPr>
              <a:defRPr sz="2205"/>
            </a:lvl7pPr>
            <a:lvl8pPr>
              <a:defRPr sz="2205"/>
            </a:lvl8pPr>
            <a:lvl9pPr>
              <a:defRPr sz="2205"/>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36455" y="2267902"/>
            <a:ext cx="3448388" cy="4201570"/>
          </a:xfrm>
        </p:spPr>
        <p:txBody>
          <a:bodyPr/>
          <a:lstStyle>
            <a:lvl1pPr marL="0" indent="0">
              <a:buNone/>
              <a:defRPr sz="1764"/>
            </a:lvl1pPr>
            <a:lvl2pPr marL="503972" indent="0">
              <a:buNone/>
              <a:defRPr sz="1543"/>
            </a:lvl2pPr>
            <a:lvl3pPr marL="1007943" indent="0">
              <a:buNone/>
              <a:defRPr sz="1323"/>
            </a:lvl3pPr>
            <a:lvl4pPr marL="1511915" indent="0">
              <a:buNone/>
              <a:defRPr sz="1102"/>
            </a:lvl4pPr>
            <a:lvl5pPr marL="2015886" indent="0">
              <a:buNone/>
              <a:defRPr sz="1102"/>
            </a:lvl5pPr>
            <a:lvl6pPr marL="2519858" indent="0">
              <a:buNone/>
              <a:defRPr sz="1102"/>
            </a:lvl6pPr>
            <a:lvl7pPr marL="3023829" indent="0">
              <a:buNone/>
              <a:defRPr sz="1102"/>
            </a:lvl7pPr>
            <a:lvl8pPr marL="3527801" indent="0">
              <a:buNone/>
              <a:defRPr sz="1102"/>
            </a:lvl8pPr>
            <a:lvl9pPr marL="4031772" indent="0">
              <a:buNone/>
              <a:defRPr sz="1102"/>
            </a:lvl9pPr>
          </a:lstStyle>
          <a:p>
            <a:pPr lvl="0"/>
            <a:r>
              <a:rPr lang="en-US"/>
              <a:t>Click to edit Master text styles</a:t>
            </a:r>
          </a:p>
        </p:txBody>
      </p:sp>
      <p:sp>
        <p:nvSpPr>
          <p:cNvPr id="5" name="Date Placeholder 4"/>
          <p:cNvSpPr>
            <a:spLocks noGrp="1"/>
          </p:cNvSpPr>
          <p:nvPr>
            <p:ph type="dt" sz="half" idx="10"/>
          </p:nvPr>
        </p:nvSpPr>
        <p:spPr/>
        <p:txBody>
          <a:bodyPr/>
          <a:lstStyle/>
          <a:p>
            <a:fld id="{2AC1A818-AD99-4A8A-B784-25592BBCEC82}" type="datetimeFigureOut">
              <a:rPr lang="en-GB" smtClean="0"/>
              <a:t>14/11/2023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F2EA35E-F3A3-4C0F-92AE-C44B86CD2BC3}" type="slidenum">
              <a:rPr lang="en-GB" smtClean="0"/>
              <a:t>‹#›</a:t>
            </a:fld>
            <a:endParaRPr lang="en-GB"/>
          </a:p>
        </p:txBody>
      </p:sp>
    </p:spTree>
    <p:extLst>
      <p:ext uri="{BB962C8B-B14F-4D97-AF65-F5344CB8AC3E}">
        <p14:creationId xmlns:p14="http://schemas.microsoft.com/office/powerpoint/2010/main" val="8662667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36455" y="503978"/>
            <a:ext cx="3448388" cy="1763924"/>
          </a:xfrm>
        </p:spPr>
        <p:txBody>
          <a:bodyPr anchor="b"/>
          <a:lstStyle>
            <a:lvl1pPr>
              <a:defRPr sz="3527"/>
            </a:lvl1pPr>
          </a:lstStyle>
          <a:p>
            <a:r>
              <a:rPr lang="en-US"/>
              <a:t>Click to edit Master title style</a:t>
            </a:r>
            <a:endParaRPr lang="en-US" dirty="0"/>
          </a:p>
        </p:txBody>
      </p:sp>
      <p:sp>
        <p:nvSpPr>
          <p:cNvPr id="3" name="Picture Placeholder 2"/>
          <p:cNvSpPr>
            <a:spLocks noGrp="1" noChangeAspect="1"/>
          </p:cNvSpPr>
          <p:nvPr>
            <p:ph type="pic" idx="1"/>
          </p:nvPr>
        </p:nvSpPr>
        <p:spPr>
          <a:xfrm>
            <a:off x="4545413" y="1088455"/>
            <a:ext cx="5412730" cy="5372269"/>
          </a:xfrm>
        </p:spPr>
        <p:txBody>
          <a:bodyPr anchor="t"/>
          <a:lstStyle>
            <a:lvl1pPr marL="0" indent="0">
              <a:buNone/>
              <a:defRPr sz="3527"/>
            </a:lvl1pPr>
            <a:lvl2pPr marL="503972" indent="0">
              <a:buNone/>
              <a:defRPr sz="3086"/>
            </a:lvl2pPr>
            <a:lvl3pPr marL="1007943" indent="0">
              <a:buNone/>
              <a:defRPr sz="2646"/>
            </a:lvl3pPr>
            <a:lvl4pPr marL="1511915" indent="0">
              <a:buNone/>
              <a:defRPr sz="2205"/>
            </a:lvl4pPr>
            <a:lvl5pPr marL="2015886" indent="0">
              <a:buNone/>
              <a:defRPr sz="2205"/>
            </a:lvl5pPr>
            <a:lvl6pPr marL="2519858" indent="0">
              <a:buNone/>
              <a:defRPr sz="2205"/>
            </a:lvl6pPr>
            <a:lvl7pPr marL="3023829" indent="0">
              <a:buNone/>
              <a:defRPr sz="2205"/>
            </a:lvl7pPr>
            <a:lvl8pPr marL="3527801" indent="0">
              <a:buNone/>
              <a:defRPr sz="2205"/>
            </a:lvl8pPr>
            <a:lvl9pPr marL="4031772" indent="0">
              <a:buNone/>
              <a:defRPr sz="2205"/>
            </a:lvl9pPr>
          </a:lstStyle>
          <a:p>
            <a:r>
              <a:rPr lang="en-US"/>
              <a:t>Click icon to add picture</a:t>
            </a:r>
            <a:endParaRPr lang="en-US" dirty="0"/>
          </a:p>
        </p:txBody>
      </p:sp>
      <p:sp>
        <p:nvSpPr>
          <p:cNvPr id="4" name="Text Placeholder 3"/>
          <p:cNvSpPr>
            <a:spLocks noGrp="1"/>
          </p:cNvSpPr>
          <p:nvPr>
            <p:ph type="body" sz="half" idx="2"/>
          </p:nvPr>
        </p:nvSpPr>
        <p:spPr>
          <a:xfrm>
            <a:off x="736455" y="2267902"/>
            <a:ext cx="3448388" cy="4201570"/>
          </a:xfrm>
        </p:spPr>
        <p:txBody>
          <a:bodyPr/>
          <a:lstStyle>
            <a:lvl1pPr marL="0" indent="0">
              <a:buNone/>
              <a:defRPr sz="1764"/>
            </a:lvl1pPr>
            <a:lvl2pPr marL="503972" indent="0">
              <a:buNone/>
              <a:defRPr sz="1543"/>
            </a:lvl2pPr>
            <a:lvl3pPr marL="1007943" indent="0">
              <a:buNone/>
              <a:defRPr sz="1323"/>
            </a:lvl3pPr>
            <a:lvl4pPr marL="1511915" indent="0">
              <a:buNone/>
              <a:defRPr sz="1102"/>
            </a:lvl4pPr>
            <a:lvl5pPr marL="2015886" indent="0">
              <a:buNone/>
              <a:defRPr sz="1102"/>
            </a:lvl5pPr>
            <a:lvl6pPr marL="2519858" indent="0">
              <a:buNone/>
              <a:defRPr sz="1102"/>
            </a:lvl6pPr>
            <a:lvl7pPr marL="3023829" indent="0">
              <a:buNone/>
              <a:defRPr sz="1102"/>
            </a:lvl7pPr>
            <a:lvl8pPr marL="3527801" indent="0">
              <a:buNone/>
              <a:defRPr sz="1102"/>
            </a:lvl8pPr>
            <a:lvl9pPr marL="4031772" indent="0">
              <a:buNone/>
              <a:defRPr sz="1102"/>
            </a:lvl9pPr>
          </a:lstStyle>
          <a:p>
            <a:pPr lvl="0"/>
            <a:r>
              <a:rPr lang="en-US"/>
              <a:t>Click to edit Master text styles</a:t>
            </a:r>
          </a:p>
        </p:txBody>
      </p:sp>
      <p:sp>
        <p:nvSpPr>
          <p:cNvPr id="5" name="Date Placeholder 4"/>
          <p:cNvSpPr>
            <a:spLocks noGrp="1"/>
          </p:cNvSpPr>
          <p:nvPr>
            <p:ph type="dt" sz="half" idx="10"/>
          </p:nvPr>
        </p:nvSpPr>
        <p:spPr/>
        <p:txBody>
          <a:bodyPr/>
          <a:lstStyle/>
          <a:p>
            <a:fld id="{2AC1A818-AD99-4A8A-B784-25592BBCEC82}" type="datetimeFigureOut">
              <a:rPr lang="en-GB" smtClean="0"/>
              <a:t>14/11/2023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F2EA35E-F3A3-4C0F-92AE-C44B86CD2BC3}" type="slidenum">
              <a:rPr lang="en-GB" smtClean="0"/>
              <a:t>‹#›</a:t>
            </a:fld>
            <a:endParaRPr lang="en-GB"/>
          </a:p>
        </p:txBody>
      </p:sp>
    </p:spTree>
    <p:extLst>
      <p:ext uri="{BB962C8B-B14F-4D97-AF65-F5344CB8AC3E}">
        <p14:creationId xmlns:p14="http://schemas.microsoft.com/office/powerpoint/2010/main" val="6159736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35062" y="402484"/>
            <a:ext cx="9221689" cy="146118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735062" y="2012414"/>
            <a:ext cx="9221689" cy="479654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35062" y="7006700"/>
            <a:ext cx="2405658" cy="402483"/>
          </a:xfrm>
          <a:prstGeom prst="rect">
            <a:avLst/>
          </a:prstGeom>
        </p:spPr>
        <p:txBody>
          <a:bodyPr vert="horz" lIns="91440" tIns="45720" rIns="91440" bIns="45720" rtlCol="0" anchor="ctr"/>
          <a:lstStyle>
            <a:lvl1pPr algn="l">
              <a:defRPr sz="1323">
                <a:solidFill>
                  <a:schemeClr val="tx1">
                    <a:tint val="75000"/>
                  </a:schemeClr>
                </a:solidFill>
              </a:defRPr>
            </a:lvl1pPr>
          </a:lstStyle>
          <a:p>
            <a:fld id="{2AC1A818-AD99-4A8A-B784-25592BBCEC82}" type="datetimeFigureOut">
              <a:rPr lang="en-GB" smtClean="0"/>
              <a:t>14/11/2023</a:t>
            </a:fld>
            <a:endParaRPr lang="en-GB"/>
          </a:p>
        </p:txBody>
      </p:sp>
      <p:sp>
        <p:nvSpPr>
          <p:cNvPr id="5" name="Footer Placeholder 4"/>
          <p:cNvSpPr>
            <a:spLocks noGrp="1"/>
          </p:cNvSpPr>
          <p:nvPr>
            <p:ph type="ftr" sz="quarter" idx="3"/>
          </p:nvPr>
        </p:nvSpPr>
        <p:spPr>
          <a:xfrm>
            <a:off x="3541663" y="7006700"/>
            <a:ext cx="3608487" cy="402483"/>
          </a:xfrm>
          <a:prstGeom prst="rect">
            <a:avLst/>
          </a:prstGeom>
        </p:spPr>
        <p:txBody>
          <a:bodyPr vert="horz" lIns="91440" tIns="45720" rIns="91440" bIns="45720" rtlCol="0" anchor="ctr"/>
          <a:lstStyle>
            <a:lvl1pPr algn="ctr">
              <a:defRPr sz="1323">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7551093" y="7006700"/>
            <a:ext cx="2405658" cy="402483"/>
          </a:xfrm>
          <a:prstGeom prst="rect">
            <a:avLst/>
          </a:prstGeom>
        </p:spPr>
        <p:txBody>
          <a:bodyPr vert="horz" lIns="91440" tIns="45720" rIns="91440" bIns="45720" rtlCol="0" anchor="ctr"/>
          <a:lstStyle>
            <a:lvl1pPr algn="r">
              <a:defRPr sz="1323">
                <a:solidFill>
                  <a:schemeClr val="tx1">
                    <a:tint val="75000"/>
                  </a:schemeClr>
                </a:solidFill>
              </a:defRPr>
            </a:lvl1pPr>
          </a:lstStyle>
          <a:p>
            <a:fld id="{BF2EA35E-F3A3-4C0F-92AE-C44B86CD2BC3}" type="slidenum">
              <a:rPr lang="en-GB" smtClean="0"/>
              <a:t>‹#›</a:t>
            </a:fld>
            <a:endParaRPr lang="en-GB"/>
          </a:p>
        </p:txBody>
      </p:sp>
    </p:spTree>
    <p:extLst>
      <p:ext uri="{BB962C8B-B14F-4D97-AF65-F5344CB8AC3E}">
        <p14:creationId xmlns:p14="http://schemas.microsoft.com/office/powerpoint/2010/main" val="122336606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1007943" rtl="0" eaLnBrk="1" latinLnBrk="0" hangingPunct="1">
        <a:lnSpc>
          <a:spcPct val="90000"/>
        </a:lnSpc>
        <a:spcBef>
          <a:spcPct val="0"/>
        </a:spcBef>
        <a:buNone/>
        <a:defRPr sz="4850" kern="1200">
          <a:solidFill>
            <a:schemeClr val="tx1"/>
          </a:solidFill>
          <a:latin typeface="+mj-lt"/>
          <a:ea typeface="+mj-ea"/>
          <a:cs typeface="+mj-cs"/>
        </a:defRPr>
      </a:lvl1pPr>
    </p:titleStyle>
    <p:bodyStyle>
      <a:lvl1pPr marL="251986" indent="-251986" algn="l" defTabSz="1007943" rtl="0" eaLnBrk="1" latinLnBrk="0" hangingPunct="1">
        <a:lnSpc>
          <a:spcPct val="90000"/>
        </a:lnSpc>
        <a:spcBef>
          <a:spcPts val="1102"/>
        </a:spcBef>
        <a:buFont typeface="Arial" panose="020B0604020202020204" pitchFamily="34" charset="0"/>
        <a:buChar char="•"/>
        <a:defRPr sz="3086" kern="1200">
          <a:solidFill>
            <a:schemeClr val="tx1"/>
          </a:solidFill>
          <a:latin typeface="+mn-lt"/>
          <a:ea typeface="+mn-ea"/>
          <a:cs typeface="+mn-cs"/>
        </a:defRPr>
      </a:lvl1pPr>
      <a:lvl2pPr marL="755957" indent="-251986" algn="l" defTabSz="1007943" rtl="0" eaLnBrk="1" latinLnBrk="0" hangingPunct="1">
        <a:lnSpc>
          <a:spcPct val="90000"/>
        </a:lnSpc>
        <a:spcBef>
          <a:spcPts val="551"/>
        </a:spcBef>
        <a:buFont typeface="Arial" panose="020B0604020202020204" pitchFamily="34" charset="0"/>
        <a:buChar char="•"/>
        <a:defRPr sz="2646" kern="1200">
          <a:solidFill>
            <a:schemeClr val="tx1"/>
          </a:solidFill>
          <a:latin typeface="+mn-lt"/>
          <a:ea typeface="+mn-ea"/>
          <a:cs typeface="+mn-cs"/>
        </a:defRPr>
      </a:lvl2pPr>
      <a:lvl3pPr marL="1259929" indent="-251986" algn="l" defTabSz="1007943" rtl="0" eaLnBrk="1" latinLnBrk="0" hangingPunct="1">
        <a:lnSpc>
          <a:spcPct val="90000"/>
        </a:lnSpc>
        <a:spcBef>
          <a:spcPts val="551"/>
        </a:spcBef>
        <a:buFont typeface="Arial" panose="020B0604020202020204" pitchFamily="34" charset="0"/>
        <a:buChar char="•"/>
        <a:defRPr sz="2205" kern="1200">
          <a:solidFill>
            <a:schemeClr val="tx1"/>
          </a:solidFill>
          <a:latin typeface="+mn-lt"/>
          <a:ea typeface="+mn-ea"/>
          <a:cs typeface="+mn-cs"/>
        </a:defRPr>
      </a:lvl3pPr>
      <a:lvl4pPr marL="1763900"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4pPr>
      <a:lvl5pPr marL="2267872"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5pPr>
      <a:lvl6pPr marL="2771844"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6pPr>
      <a:lvl7pPr marL="3275815"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7pPr>
      <a:lvl8pPr marL="3779787"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8pPr>
      <a:lvl9pPr marL="4283758"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9pPr>
    </p:bodyStyle>
    <p:otherStyle>
      <a:defPPr>
        <a:defRPr lang="en-US"/>
      </a:defPPr>
      <a:lvl1pPr marL="0" algn="l" defTabSz="1007943" rtl="0" eaLnBrk="1" latinLnBrk="0" hangingPunct="1">
        <a:defRPr sz="1984" kern="1200">
          <a:solidFill>
            <a:schemeClr val="tx1"/>
          </a:solidFill>
          <a:latin typeface="+mn-lt"/>
          <a:ea typeface="+mn-ea"/>
          <a:cs typeface="+mn-cs"/>
        </a:defRPr>
      </a:lvl1pPr>
      <a:lvl2pPr marL="503972" algn="l" defTabSz="1007943" rtl="0" eaLnBrk="1" latinLnBrk="0" hangingPunct="1">
        <a:defRPr sz="1984" kern="1200">
          <a:solidFill>
            <a:schemeClr val="tx1"/>
          </a:solidFill>
          <a:latin typeface="+mn-lt"/>
          <a:ea typeface="+mn-ea"/>
          <a:cs typeface="+mn-cs"/>
        </a:defRPr>
      </a:lvl2pPr>
      <a:lvl3pPr marL="1007943" algn="l" defTabSz="1007943" rtl="0" eaLnBrk="1" latinLnBrk="0" hangingPunct="1">
        <a:defRPr sz="1984" kern="1200">
          <a:solidFill>
            <a:schemeClr val="tx1"/>
          </a:solidFill>
          <a:latin typeface="+mn-lt"/>
          <a:ea typeface="+mn-ea"/>
          <a:cs typeface="+mn-cs"/>
        </a:defRPr>
      </a:lvl3pPr>
      <a:lvl4pPr marL="1511915" algn="l" defTabSz="1007943" rtl="0" eaLnBrk="1" latinLnBrk="0" hangingPunct="1">
        <a:defRPr sz="1984" kern="1200">
          <a:solidFill>
            <a:schemeClr val="tx1"/>
          </a:solidFill>
          <a:latin typeface="+mn-lt"/>
          <a:ea typeface="+mn-ea"/>
          <a:cs typeface="+mn-cs"/>
        </a:defRPr>
      </a:lvl4pPr>
      <a:lvl5pPr marL="2015886" algn="l" defTabSz="1007943" rtl="0" eaLnBrk="1" latinLnBrk="0" hangingPunct="1">
        <a:defRPr sz="1984" kern="1200">
          <a:solidFill>
            <a:schemeClr val="tx1"/>
          </a:solidFill>
          <a:latin typeface="+mn-lt"/>
          <a:ea typeface="+mn-ea"/>
          <a:cs typeface="+mn-cs"/>
        </a:defRPr>
      </a:lvl5pPr>
      <a:lvl6pPr marL="2519858" algn="l" defTabSz="1007943" rtl="0" eaLnBrk="1" latinLnBrk="0" hangingPunct="1">
        <a:defRPr sz="1984" kern="1200">
          <a:solidFill>
            <a:schemeClr val="tx1"/>
          </a:solidFill>
          <a:latin typeface="+mn-lt"/>
          <a:ea typeface="+mn-ea"/>
          <a:cs typeface="+mn-cs"/>
        </a:defRPr>
      </a:lvl6pPr>
      <a:lvl7pPr marL="3023829" algn="l" defTabSz="1007943" rtl="0" eaLnBrk="1" latinLnBrk="0" hangingPunct="1">
        <a:defRPr sz="1984" kern="1200">
          <a:solidFill>
            <a:schemeClr val="tx1"/>
          </a:solidFill>
          <a:latin typeface="+mn-lt"/>
          <a:ea typeface="+mn-ea"/>
          <a:cs typeface="+mn-cs"/>
        </a:defRPr>
      </a:lvl7pPr>
      <a:lvl8pPr marL="3527801" algn="l" defTabSz="1007943" rtl="0" eaLnBrk="1" latinLnBrk="0" hangingPunct="1">
        <a:defRPr sz="1984" kern="1200">
          <a:solidFill>
            <a:schemeClr val="tx1"/>
          </a:solidFill>
          <a:latin typeface="+mn-lt"/>
          <a:ea typeface="+mn-ea"/>
          <a:cs typeface="+mn-cs"/>
        </a:defRPr>
      </a:lvl8pPr>
      <a:lvl9pPr marL="4031772" algn="l" defTabSz="1007943" rtl="0" eaLnBrk="1" latinLnBrk="0" hangingPunct="1">
        <a:defRPr sz="1984"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svg"/><Relationship Id="rId2" Type="http://schemas.openxmlformats.org/officeDocument/2006/relationships/hyperlink" Target="https://templatelab.com/" TargetMode="External"/><Relationship Id="rId1" Type="http://schemas.openxmlformats.org/officeDocument/2006/relationships/slideLayout" Target="../slideLayouts/slideLayout1.xml"/><Relationship Id="rId6" Type="http://schemas.openxmlformats.org/officeDocument/2006/relationships/image" Target="../media/image4.png"/><Relationship Id="rId11" Type="http://schemas.openxmlformats.org/officeDocument/2006/relationships/image" Target="../media/image9.svg"/><Relationship Id="rId5" Type="http://schemas.openxmlformats.org/officeDocument/2006/relationships/image" Target="../media/image3.svg"/><Relationship Id="rId10" Type="http://schemas.openxmlformats.org/officeDocument/2006/relationships/image" Target="../media/image8.png"/><Relationship Id="rId4" Type="http://schemas.openxmlformats.org/officeDocument/2006/relationships/image" Target="../media/image2.png"/><Relationship Id="rId9" Type="http://schemas.openxmlformats.org/officeDocument/2006/relationships/image" Target="../media/image7.sv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D4D074F4-5023-E28F-2AD5-12570B0857C8}"/>
              </a:ext>
            </a:extLst>
          </p:cNvPr>
          <p:cNvGraphicFramePr>
            <a:graphicFrameLocks noGrp="1"/>
          </p:cNvGraphicFramePr>
          <p:nvPr>
            <p:extLst>
              <p:ext uri="{D42A27DB-BD31-4B8C-83A1-F6EECF244321}">
                <p14:modId xmlns:p14="http://schemas.microsoft.com/office/powerpoint/2010/main" val="2688144140"/>
              </p:ext>
            </p:extLst>
          </p:nvPr>
        </p:nvGraphicFramePr>
        <p:xfrm>
          <a:off x="0" y="-330"/>
          <a:ext cx="10692001" cy="7560005"/>
        </p:xfrm>
        <a:graphic>
          <a:graphicData uri="http://schemas.openxmlformats.org/drawingml/2006/table">
            <a:tbl>
              <a:tblPr/>
              <a:tblGrid>
                <a:gridCol w="411742">
                  <a:extLst>
                    <a:ext uri="{9D8B030D-6E8A-4147-A177-3AD203B41FA5}">
                      <a16:colId xmlns:a16="http://schemas.microsoft.com/office/drawing/2014/main" val="1805408833"/>
                    </a:ext>
                  </a:extLst>
                </a:gridCol>
                <a:gridCol w="172666">
                  <a:extLst>
                    <a:ext uri="{9D8B030D-6E8A-4147-A177-3AD203B41FA5}">
                      <a16:colId xmlns:a16="http://schemas.microsoft.com/office/drawing/2014/main" val="489275741"/>
                    </a:ext>
                  </a:extLst>
                </a:gridCol>
                <a:gridCol w="2284502">
                  <a:extLst>
                    <a:ext uri="{9D8B030D-6E8A-4147-A177-3AD203B41FA5}">
                      <a16:colId xmlns:a16="http://schemas.microsoft.com/office/drawing/2014/main" val="3571177647"/>
                    </a:ext>
                  </a:extLst>
                </a:gridCol>
                <a:gridCol w="172666">
                  <a:extLst>
                    <a:ext uri="{9D8B030D-6E8A-4147-A177-3AD203B41FA5}">
                      <a16:colId xmlns:a16="http://schemas.microsoft.com/office/drawing/2014/main" val="2320117348"/>
                    </a:ext>
                  </a:extLst>
                </a:gridCol>
                <a:gridCol w="199229">
                  <a:extLst>
                    <a:ext uri="{9D8B030D-6E8A-4147-A177-3AD203B41FA5}">
                      <a16:colId xmlns:a16="http://schemas.microsoft.com/office/drawing/2014/main" val="2607955876"/>
                    </a:ext>
                  </a:extLst>
                </a:gridCol>
                <a:gridCol w="172666">
                  <a:extLst>
                    <a:ext uri="{9D8B030D-6E8A-4147-A177-3AD203B41FA5}">
                      <a16:colId xmlns:a16="http://schemas.microsoft.com/office/drawing/2014/main" val="2613341952"/>
                    </a:ext>
                  </a:extLst>
                </a:gridCol>
                <a:gridCol w="2483733">
                  <a:extLst>
                    <a:ext uri="{9D8B030D-6E8A-4147-A177-3AD203B41FA5}">
                      <a16:colId xmlns:a16="http://schemas.microsoft.com/office/drawing/2014/main" val="113709176"/>
                    </a:ext>
                  </a:extLst>
                </a:gridCol>
                <a:gridCol w="664099">
                  <a:extLst>
                    <a:ext uri="{9D8B030D-6E8A-4147-A177-3AD203B41FA5}">
                      <a16:colId xmlns:a16="http://schemas.microsoft.com/office/drawing/2014/main" val="3379789802"/>
                    </a:ext>
                  </a:extLst>
                </a:gridCol>
                <a:gridCol w="172666">
                  <a:extLst>
                    <a:ext uri="{9D8B030D-6E8A-4147-A177-3AD203B41FA5}">
                      <a16:colId xmlns:a16="http://schemas.microsoft.com/office/drawing/2014/main" val="2552908918"/>
                    </a:ext>
                  </a:extLst>
                </a:gridCol>
                <a:gridCol w="199229">
                  <a:extLst>
                    <a:ext uri="{9D8B030D-6E8A-4147-A177-3AD203B41FA5}">
                      <a16:colId xmlns:a16="http://schemas.microsoft.com/office/drawing/2014/main" val="3825589836"/>
                    </a:ext>
                  </a:extLst>
                </a:gridCol>
                <a:gridCol w="1195378">
                  <a:extLst>
                    <a:ext uri="{9D8B030D-6E8A-4147-A177-3AD203B41FA5}">
                      <a16:colId xmlns:a16="http://schemas.microsoft.com/office/drawing/2014/main" val="3712180941"/>
                    </a:ext>
                  </a:extLst>
                </a:gridCol>
                <a:gridCol w="172666">
                  <a:extLst>
                    <a:ext uri="{9D8B030D-6E8A-4147-A177-3AD203B41FA5}">
                      <a16:colId xmlns:a16="http://schemas.microsoft.com/office/drawing/2014/main" val="3563201443"/>
                    </a:ext>
                  </a:extLst>
                </a:gridCol>
                <a:gridCol w="1979017">
                  <a:extLst>
                    <a:ext uri="{9D8B030D-6E8A-4147-A177-3AD203B41FA5}">
                      <a16:colId xmlns:a16="http://schemas.microsoft.com/office/drawing/2014/main" val="2406948301"/>
                    </a:ext>
                  </a:extLst>
                </a:gridCol>
                <a:gridCol w="411742">
                  <a:extLst>
                    <a:ext uri="{9D8B030D-6E8A-4147-A177-3AD203B41FA5}">
                      <a16:colId xmlns:a16="http://schemas.microsoft.com/office/drawing/2014/main" val="3689794213"/>
                    </a:ext>
                  </a:extLst>
                </a:gridCol>
              </a:tblGrid>
              <a:tr h="269108">
                <a:tc>
                  <a:txBody>
                    <a:bodyPr/>
                    <a:lstStyle/>
                    <a:p>
                      <a:pPr algn="l" fontAlgn="ctr"/>
                      <a:r>
                        <a:rPr lang="en-GB" sz="600" b="0" i="0" u="none" strike="noStrike">
                          <a:solidFill>
                            <a:srgbClr val="FFFFFF"/>
                          </a:solidFill>
                          <a:effectLst/>
                          <a:latin typeface="Lato" panose="020F0502020204030203" pitchFamily="34" charset="0"/>
                        </a:rPr>
                        <a:t> </a:t>
                      </a:r>
                    </a:p>
                  </a:txBody>
                  <a:tcPr marL="4878" marR="4878" marT="4878" marB="0" anchor="ctr">
                    <a:lnL>
                      <a:noFill/>
                    </a:lnL>
                    <a:lnR>
                      <a:noFill/>
                    </a:lnR>
                    <a:lnT>
                      <a:noFill/>
                    </a:lnT>
                    <a:lnB>
                      <a:noFill/>
                    </a:lnB>
                    <a:solidFill>
                      <a:srgbClr val="0D0D0D"/>
                    </a:solidFill>
                  </a:tcPr>
                </a:tc>
                <a:tc>
                  <a:txBody>
                    <a:bodyPr/>
                    <a:lstStyle/>
                    <a:p>
                      <a:pPr algn="l" fontAlgn="ctr"/>
                      <a:r>
                        <a:rPr lang="en-GB" sz="600" b="0" i="0" u="none" strike="noStrike">
                          <a:solidFill>
                            <a:srgbClr val="FFFFFF"/>
                          </a:solidFill>
                          <a:effectLst/>
                          <a:latin typeface="Lato" panose="020F0502020204030203" pitchFamily="34" charset="0"/>
                        </a:rPr>
                        <a:t> </a:t>
                      </a:r>
                    </a:p>
                  </a:txBody>
                  <a:tcPr marL="4878" marR="4878" marT="4878" marB="0" anchor="ctr">
                    <a:lnL>
                      <a:noFill/>
                    </a:lnL>
                    <a:lnR>
                      <a:noFill/>
                    </a:lnR>
                    <a:lnT>
                      <a:noFill/>
                    </a:lnT>
                    <a:lnB>
                      <a:noFill/>
                    </a:lnB>
                    <a:solidFill>
                      <a:srgbClr val="0D0D0D"/>
                    </a:solidFill>
                  </a:tcPr>
                </a:tc>
                <a:tc>
                  <a:txBody>
                    <a:bodyPr/>
                    <a:lstStyle/>
                    <a:p>
                      <a:pPr algn="l" fontAlgn="ctr"/>
                      <a:r>
                        <a:rPr lang="en-GB" sz="600" b="0" i="0" u="none" strike="noStrike">
                          <a:solidFill>
                            <a:srgbClr val="FFFFFF"/>
                          </a:solidFill>
                          <a:effectLst/>
                          <a:latin typeface="Lato" panose="020F0502020204030203" pitchFamily="34" charset="0"/>
                        </a:rPr>
                        <a:t> </a:t>
                      </a:r>
                    </a:p>
                  </a:txBody>
                  <a:tcPr marL="4878" marR="4878" marT="4878" marB="0" anchor="ctr">
                    <a:lnL>
                      <a:noFill/>
                    </a:lnL>
                    <a:lnR>
                      <a:noFill/>
                    </a:lnR>
                    <a:lnT>
                      <a:noFill/>
                    </a:lnT>
                    <a:lnB>
                      <a:noFill/>
                    </a:lnB>
                    <a:solidFill>
                      <a:srgbClr val="0D0D0D"/>
                    </a:solidFill>
                  </a:tcPr>
                </a:tc>
                <a:tc>
                  <a:txBody>
                    <a:bodyPr/>
                    <a:lstStyle/>
                    <a:p>
                      <a:pPr algn="l" fontAlgn="ctr"/>
                      <a:r>
                        <a:rPr lang="en-GB" sz="600" b="0" i="0" u="none" strike="noStrike">
                          <a:solidFill>
                            <a:srgbClr val="FFFFFF"/>
                          </a:solidFill>
                          <a:effectLst/>
                          <a:latin typeface="Lato" panose="020F0502020204030203" pitchFamily="34" charset="0"/>
                        </a:rPr>
                        <a:t> </a:t>
                      </a:r>
                    </a:p>
                  </a:txBody>
                  <a:tcPr marL="4878" marR="4878" marT="4878" marB="0" anchor="ctr">
                    <a:lnL>
                      <a:noFill/>
                    </a:lnL>
                    <a:lnR>
                      <a:noFill/>
                    </a:lnR>
                    <a:lnT>
                      <a:noFill/>
                    </a:lnT>
                    <a:lnB>
                      <a:noFill/>
                    </a:lnB>
                    <a:solidFill>
                      <a:srgbClr val="0D0D0D"/>
                    </a:solidFill>
                  </a:tcPr>
                </a:tc>
                <a:tc>
                  <a:txBody>
                    <a:bodyPr/>
                    <a:lstStyle/>
                    <a:p>
                      <a:pPr algn="l" fontAlgn="ctr"/>
                      <a:r>
                        <a:rPr lang="en-GB" sz="600" b="0" i="0" u="none" strike="noStrike">
                          <a:solidFill>
                            <a:srgbClr val="FFFFFF"/>
                          </a:solidFill>
                          <a:effectLst/>
                          <a:latin typeface="Lato" panose="020F0502020204030203" pitchFamily="34" charset="0"/>
                        </a:rPr>
                        <a:t> </a:t>
                      </a:r>
                    </a:p>
                  </a:txBody>
                  <a:tcPr marL="4878" marR="4878" marT="4878" marB="0" anchor="ctr">
                    <a:lnL>
                      <a:noFill/>
                    </a:lnL>
                    <a:lnR>
                      <a:noFill/>
                    </a:lnR>
                    <a:lnT>
                      <a:noFill/>
                    </a:lnT>
                    <a:lnB>
                      <a:noFill/>
                    </a:lnB>
                    <a:solidFill>
                      <a:srgbClr val="0D0D0D"/>
                    </a:solidFill>
                  </a:tcPr>
                </a:tc>
                <a:tc>
                  <a:txBody>
                    <a:bodyPr/>
                    <a:lstStyle/>
                    <a:p>
                      <a:pPr algn="l" fontAlgn="ctr"/>
                      <a:r>
                        <a:rPr lang="en-GB" sz="600" b="0" i="0" u="none" strike="noStrike">
                          <a:solidFill>
                            <a:srgbClr val="FFFFFF"/>
                          </a:solidFill>
                          <a:effectLst/>
                          <a:latin typeface="Lato" panose="020F0502020204030203" pitchFamily="34" charset="0"/>
                        </a:rPr>
                        <a:t> </a:t>
                      </a:r>
                    </a:p>
                  </a:txBody>
                  <a:tcPr marL="4878" marR="4878" marT="4878" marB="0" anchor="ctr">
                    <a:lnL>
                      <a:noFill/>
                    </a:lnL>
                    <a:lnR>
                      <a:noFill/>
                    </a:lnR>
                    <a:lnT>
                      <a:noFill/>
                    </a:lnT>
                    <a:lnB>
                      <a:noFill/>
                    </a:lnB>
                    <a:solidFill>
                      <a:srgbClr val="0D0D0D"/>
                    </a:solidFill>
                  </a:tcPr>
                </a:tc>
                <a:tc>
                  <a:txBody>
                    <a:bodyPr/>
                    <a:lstStyle/>
                    <a:p>
                      <a:pPr algn="l" fontAlgn="ctr"/>
                      <a:r>
                        <a:rPr lang="en-GB" sz="600" b="0" i="0" u="none" strike="noStrike">
                          <a:solidFill>
                            <a:srgbClr val="FFFFFF"/>
                          </a:solidFill>
                          <a:effectLst/>
                          <a:latin typeface="Lato" panose="020F0502020204030203" pitchFamily="34" charset="0"/>
                        </a:rPr>
                        <a:t> </a:t>
                      </a:r>
                    </a:p>
                  </a:txBody>
                  <a:tcPr marL="4878" marR="4878" marT="4878" marB="0" anchor="ctr">
                    <a:lnL>
                      <a:noFill/>
                    </a:lnL>
                    <a:lnR>
                      <a:noFill/>
                    </a:lnR>
                    <a:lnT>
                      <a:noFill/>
                    </a:lnT>
                    <a:lnB>
                      <a:noFill/>
                    </a:lnB>
                    <a:solidFill>
                      <a:srgbClr val="0D0D0D"/>
                    </a:solidFill>
                  </a:tcPr>
                </a:tc>
                <a:tc>
                  <a:txBody>
                    <a:bodyPr/>
                    <a:lstStyle/>
                    <a:p>
                      <a:pPr algn="l" fontAlgn="ctr"/>
                      <a:r>
                        <a:rPr lang="en-GB" sz="600" b="0" i="0" u="none" strike="noStrike">
                          <a:solidFill>
                            <a:srgbClr val="FFFFFF"/>
                          </a:solidFill>
                          <a:effectLst/>
                          <a:latin typeface="Lato" panose="020F0502020204030203" pitchFamily="34" charset="0"/>
                        </a:rPr>
                        <a:t> </a:t>
                      </a:r>
                    </a:p>
                  </a:txBody>
                  <a:tcPr marL="4878" marR="4878" marT="4878" marB="0" anchor="ctr">
                    <a:lnL>
                      <a:noFill/>
                    </a:lnL>
                    <a:lnR>
                      <a:noFill/>
                    </a:lnR>
                    <a:lnT>
                      <a:noFill/>
                    </a:lnT>
                    <a:lnB>
                      <a:noFill/>
                    </a:lnB>
                    <a:solidFill>
                      <a:srgbClr val="0D0D0D"/>
                    </a:solidFill>
                  </a:tcPr>
                </a:tc>
                <a:tc>
                  <a:txBody>
                    <a:bodyPr/>
                    <a:lstStyle/>
                    <a:p>
                      <a:pPr algn="l" fontAlgn="ctr"/>
                      <a:r>
                        <a:rPr lang="en-GB" sz="600" b="0" i="0" u="none" strike="noStrike">
                          <a:solidFill>
                            <a:srgbClr val="FFFFFF"/>
                          </a:solidFill>
                          <a:effectLst/>
                          <a:latin typeface="Lato" panose="020F0502020204030203" pitchFamily="34" charset="0"/>
                        </a:rPr>
                        <a:t> </a:t>
                      </a:r>
                    </a:p>
                  </a:txBody>
                  <a:tcPr marL="4878" marR="4878" marT="4878" marB="0" anchor="ctr">
                    <a:lnL>
                      <a:noFill/>
                    </a:lnL>
                    <a:lnR>
                      <a:noFill/>
                    </a:lnR>
                    <a:lnT>
                      <a:noFill/>
                    </a:lnT>
                    <a:lnB>
                      <a:noFill/>
                    </a:lnB>
                    <a:solidFill>
                      <a:srgbClr val="0D0D0D"/>
                    </a:solidFill>
                  </a:tcPr>
                </a:tc>
                <a:tc>
                  <a:txBody>
                    <a:bodyPr/>
                    <a:lstStyle/>
                    <a:p>
                      <a:pPr algn="l" fontAlgn="ctr"/>
                      <a:r>
                        <a:rPr lang="en-GB" sz="600" b="0" i="0" u="none" strike="noStrike">
                          <a:solidFill>
                            <a:srgbClr val="FFFFFF"/>
                          </a:solidFill>
                          <a:effectLst/>
                          <a:latin typeface="Lato" panose="020F0502020204030203" pitchFamily="34" charset="0"/>
                        </a:rPr>
                        <a:t> </a:t>
                      </a:r>
                    </a:p>
                  </a:txBody>
                  <a:tcPr marL="4878" marR="4878" marT="4878" marB="0" anchor="ctr">
                    <a:lnL>
                      <a:noFill/>
                    </a:lnL>
                    <a:lnR>
                      <a:noFill/>
                    </a:lnR>
                    <a:lnT>
                      <a:noFill/>
                    </a:lnT>
                    <a:lnB>
                      <a:noFill/>
                    </a:lnB>
                    <a:solidFill>
                      <a:srgbClr val="0D0D0D"/>
                    </a:solidFill>
                  </a:tcPr>
                </a:tc>
                <a:tc>
                  <a:txBody>
                    <a:bodyPr/>
                    <a:lstStyle/>
                    <a:p>
                      <a:pPr algn="l" fontAlgn="ctr"/>
                      <a:r>
                        <a:rPr lang="en-GB" sz="600" b="0" i="0" u="none" strike="noStrike">
                          <a:solidFill>
                            <a:srgbClr val="FFFFFF"/>
                          </a:solidFill>
                          <a:effectLst/>
                          <a:latin typeface="Lato" panose="020F0502020204030203" pitchFamily="34" charset="0"/>
                        </a:rPr>
                        <a:t> </a:t>
                      </a:r>
                    </a:p>
                  </a:txBody>
                  <a:tcPr marL="4878" marR="4878" marT="4878" marB="0" anchor="ctr">
                    <a:lnL>
                      <a:noFill/>
                    </a:lnL>
                    <a:lnR>
                      <a:noFill/>
                    </a:lnR>
                    <a:lnT>
                      <a:noFill/>
                    </a:lnT>
                    <a:lnB>
                      <a:noFill/>
                    </a:lnB>
                    <a:solidFill>
                      <a:srgbClr val="0D0D0D"/>
                    </a:solidFill>
                  </a:tcPr>
                </a:tc>
                <a:tc>
                  <a:txBody>
                    <a:bodyPr/>
                    <a:lstStyle/>
                    <a:p>
                      <a:pPr algn="l" fontAlgn="ctr"/>
                      <a:r>
                        <a:rPr lang="en-GB" sz="600" b="0" i="0" u="none" strike="noStrike">
                          <a:solidFill>
                            <a:srgbClr val="FFFFFF"/>
                          </a:solidFill>
                          <a:effectLst/>
                          <a:latin typeface="Lato" panose="020F0502020204030203" pitchFamily="34" charset="0"/>
                        </a:rPr>
                        <a:t> </a:t>
                      </a:r>
                    </a:p>
                  </a:txBody>
                  <a:tcPr marL="4878" marR="4878" marT="4878" marB="0" anchor="ctr">
                    <a:lnL>
                      <a:noFill/>
                    </a:lnL>
                    <a:lnR>
                      <a:noFill/>
                    </a:lnR>
                    <a:lnT>
                      <a:noFill/>
                    </a:lnT>
                    <a:lnB>
                      <a:noFill/>
                    </a:lnB>
                    <a:solidFill>
                      <a:srgbClr val="0D0D0D"/>
                    </a:solidFill>
                  </a:tcPr>
                </a:tc>
                <a:tc>
                  <a:txBody>
                    <a:bodyPr/>
                    <a:lstStyle/>
                    <a:p>
                      <a:pPr algn="l" fontAlgn="ctr"/>
                      <a:r>
                        <a:rPr lang="en-GB" sz="600" b="0" i="0" u="none" strike="noStrike">
                          <a:solidFill>
                            <a:srgbClr val="FFFFFF"/>
                          </a:solidFill>
                          <a:effectLst/>
                          <a:latin typeface="Lato" panose="020F0502020204030203" pitchFamily="34" charset="0"/>
                        </a:rPr>
                        <a:t> </a:t>
                      </a:r>
                    </a:p>
                  </a:txBody>
                  <a:tcPr marL="4878" marR="4878" marT="4878" marB="0" anchor="ctr">
                    <a:lnL>
                      <a:noFill/>
                    </a:lnL>
                    <a:lnR>
                      <a:noFill/>
                    </a:lnR>
                    <a:lnT>
                      <a:noFill/>
                    </a:lnT>
                    <a:lnB>
                      <a:noFill/>
                    </a:lnB>
                    <a:solidFill>
                      <a:srgbClr val="0D0D0D"/>
                    </a:solidFill>
                  </a:tcPr>
                </a:tc>
                <a:tc>
                  <a:txBody>
                    <a:bodyPr/>
                    <a:lstStyle/>
                    <a:p>
                      <a:pPr algn="l" fontAlgn="ctr"/>
                      <a:r>
                        <a:rPr lang="en-GB" sz="600" b="0" i="0" u="none" strike="noStrike">
                          <a:solidFill>
                            <a:srgbClr val="FFFFFF"/>
                          </a:solidFill>
                          <a:effectLst/>
                          <a:latin typeface="Lato" panose="020F0502020204030203" pitchFamily="34" charset="0"/>
                        </a:rPr>
                        <a:t> </a:t>
                      </a:r>
                    </a:p>
                  </a:txBody>
                  <a:tcPr marL="4878" marR="4878" marT="4878" marB="0" anchor="ctr">
                    <a:lnL>
                      <a:noFill/>
                    </a:lnL>
                    <a:lnR>
                      <a:noFill/>
                    </a:lnR>
                    <a:lnT>
                      <a:noFill/>
                    </a:lnT>
                    <a:lnB>
                      <a:noFill/>
                    </a:lnB>
                    <a:solidFill>
                      <a:srgbClr val="0D0D0D"/>
                    </a:solidFill>
                  </a:tcPr>
                </a:tc>
                <a:extLst>
                  <a:ext uri="{0D108BD9-81ED-4DB2-BD59-A6C34878D82A}">
                    <a16:rowId xmlns:a16="http://schemas.microsoft.com/office/drawing/2014/main" val="818635926"/>
                  </a:ext>
                </a:extLst>
              </a:tr>
              <a:tr h="407506">
                <a:tc>
                  <a:txBody>
                    <a:bodyPr/>
                    <a:lstStyle/>
                    <a:p>
                      <a:pPr algn="l" fontAlgn="ctr"/>
                      <a:r>
                        <a:rPr lang="en-GB" sz="1400" b="0" i="0" u="none" strike="noStrike">
                          <a:solidFill>
                            <a:srgbClr val="FFFFFF"/>
                          </a:solidFill>
                          <a:effectLst/>
                          <a:latin typeface="Lato" panose="020F0502020204030203" pitchFamily="34" charset="0"/>
                        </a:rPr>
                        <a:t> </a:t>
                      </a:r>
                    </a:p>
                  </a:txBody>
                  <a:tcPr marL="4878" marR="4878" marT="4878" marB="0" anchor="ctr">
                    <a:lnL>
                      <a:noFill/>
                    </a:lnL>
                    <a:lnR>
                      <a:noFill/>
                    </a:lnR>
                    <a:lnT>
                      <a:noFill/>
                    </a:lnT>
                    <a:lnB>
                      <a:noFill/>
                    </a:lnB>
                    <a:solidFill>
                      <a:srgbClr val="0D0D0D"/>
                    </a:solidFill>
                  </a:tcPr>
                </a:tc>
                <a:tc gridSpan="12">
                  <a:txBody>
                    <a:bodyPr/>
                    <a:lstStyle/>
                    <a:p>
                      <a:pPr algn="l" fontAlgn="ctr"/>
                      <a:r>
                        <a:rPr lang="en-GB" sz="1400" b="0" i="0" u="none" strike="noStrike">
                          <a:solidFill>
                            <a:srgbClr val="C84BFA"/>
                          </a:solidFill>
                          <a:effectLst/>
                          <a:latin typeface="Bahnschrift" panose="020B0502040204020203" pitchFamily="34" charset="0"/>
                        </a:rPr>
                        <a:t>26/11/2023 Brian Forest &amp; Joel Gillesby</a:t>
                      </a:r>
                    </a:p>
                  </a:txBody>
                  <a:tcPr marL="4878" marR="4878" marT="4878" marB="0" anchor="ctr">
                    <a:lnL>
                      <a:noFill/>
                    </a:lnL>
                    <a:lnR>
                      <a:noFill/>
                    </a:lnR>
                    <a:lnT>
                      <a:noFill/>
                    </a:lnT>
                    <a:lnB>
                      <a:noFill/>
                    </a:lnB>
                    <a:solidFill>
                      <a:srgbClr val="0D0D0D"/>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a:txBody>
                    <a:bodyPr/>
                    <a:lstStyle/>
                    <a:p>
                      <a:pPr algn="l" fontAlgn="ctr"/>
                      <a:r>
                        <a:rPr lang="en-GB" sz="600" b="0" i="0" u="none" strike="noStrike">
                          <a:solidFill>
                            <a:srgbClr val="FFFFFF"/>
                          </a:solidFill>
                          <a:effectLst/>
                          <a:latin typeface="Lato" panose="020F0502020204030203" pitchFamily="34" charset="0"/>
                        </a:rPr>
                        <a:t> </a:t>
                      </a:r>
                    </a:p>
                  </a:txBody>
                  <a:tcPr marL="4878" marR="4878" marT="4878" marB="0" anchor="ctr">
                    <a:lnL>
                      <a:noFill/>
                    </a:lnL>
                    <a:lnR>
                      <a:noFill/>
                    </a:lnR>
                    <a:lnT>
                      <a:noFill/>
                    </a:lnT>
                    <a:lnB>
                      <a:noFill/>
                    </a:lnB>
                    <a:solidFill>
                      <a:srgbClr val="0D0D0D"/>
                    </a:solidFill>
                  </a:tcPr>
                </a:tc>
                <a:extLst>
                  <a:ext uri="{0D108BD9-81ED-4DB2-BD59-A6C34878D82A}">
                    <a16:rowId xmlns:a16="http://schemas.microsoft.com/office/drawing/2014/main" val="3020752813"/>
                  </a:ext>
                </a:extLst>
              </a:tr>
              <a:tr h="653549">
                <a:tc>
                  <a:txBody>
                    <a:bodyPr/>
                    <a:lstStyle/>
                    <a:p>
                      <a:pPr algn="l" fontAlgn="ctr"/>
                      <a:r>
                        <a:rPr lang="en-GB" sz="600" b="0" i="0" u="none" strike="noStrike">
                          <a:solidFill>
                            <a:srgbClr val="FFFFFF"/>
                          </a:solidFill>
                          <a:effectLst/>
                          <a:latin typeface="Lato" panose="020F0502020204030203" pitchFamily="34" charset="0"/>
                        </a:rPr>
                        <a:t> </a:t>
                      </a:r>
                    </a:p>
                  </a:txBody>
                  <a:tcPr marL="4878" marR="4878" marT="4878" marB="0" anchor="ctr">
                    <a:lnL>
                      <a:noFill/>
                    </a:lnL>
                    <a:lnR>
                      <a:noFill/>
                    </a:lnR>
                    <a:lnT>
                      <a:noFill/>
                    </a:lnT>
                    <a:lnB>
                      <a:noFill/>
                    </a:lnB>
                    <a:solidFill>
                      <a:srgbClr val="0D0D0D"/>
                    </a:solidFill>
                  </a:tcPr>
                </a:tc>
                <a:tc gridSpan="12">
                  <a:txBody>
                    <a:bodyPr/>
                    <a:lstStyle/>
                    <a:p>
                      <a:pPr algn="l" fontAlgn="ctr"/>
                      <a:r>
                        <a:rPr lang="en-GB" sz="3600" b="0" i="0" u="none" strike="noStrike">
                          <a:solidFill>
                            <a:srgbClr val="FFFFFF"/>
                          </a:solidFill>
                          <a:effectLst/>
                          <a:latin typeface="Bahnschrift" panose="020B0502040204020203" pitchFamily="34" charset="0"/>
                        </a:rPr>
                        <a:t>TOUCHPOINT MEETING</a:t>
                      </a:r>
                    </a:p>
                  </a:txBody>
                  <a:tcPr marL="4878" marR="4878" marT="4878" marB="0" anchor="ctr">
                    <a:lnL>
                      <a:noFill/>
                    </a:lnL>
                    <a:lnR>
                      <a:noFill/>
                    </a:lnR>
                    <a:lnT>
                      <a:noFill/>
                    </a:lnT>
                    <a:lnB>
                      <a:noFill/>
                    </a:lnB>
                    <a:solidFill>
                      <a:srgbClr val="0D0D0D"/>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a:txBody>
                    <a:bodyPr/>
                    <a:lstStyle/>
                    <a:p>
                      <a:pPr algn="l" fontAlgn="ctr"/>
                      <a:r>
                        <a:rPr lang="en-GB" sz="600" b="0" i="0" u="none" strike="noStrike">
                          <a:solidFill>
                            <a:srgbClr val="FFFFFF"/>
                          </a:solidFill>
                          <a:effectLst/>
                          <a:latin typeface="Lato" panose="020F0502020204030203" pitchFamily="34" charset="0"/>
                        </a:rPr>
                        <a:t> </a:t>
                      </a:r>
                    </a:p>
                  </a:txBody>
                  <a:tcPr marL="4878" marR="4878" marT="4878" marB="0" anchor="ctr">
                    <a:lnL>
                      <a:noFill/>
                    </a:lnL>
                    <a:lnR>
                      <a:noFill/>
                    </a:lnR>
                    <a:lnT>
                      <a:noFill/>
                    </a:lnT>
                    <a:lnB>
                      <a:noFill/>
                    </a:lnB>
                    <a:solidFill>
                      <a:srgbClr val="0D0D0D"/>
                    </a:solidFill>
                  </a:tcPr>
                </a:tc>
                <a:extLst>
                  <a:ext uri="{0D108BD9-81ED-4DB2-BD59-A6C34878D82A}">
                    <a16:rowId xmlns:a16="http://schemas.microsoft.com/office/drawing/2014/main" val="2147168201"/>
                  </a:ext>
                </a:extLst>
              </a:tr>
              <a:tr h="353685">
                <a:tc>
                  <a:txBody>
                    <a:bodyPr/>
                    <a:lstStyle/>
                    <a:p>
                      <a:pPr algn="l" fontAlgn="ctr"/>
                      <a:r>
                        <a:rPr lang="en-GB" sz="600" b="0" i="0" u="none" strike="noStrike">
                          <a:solidFill>
                            <a:srgbClr val="FFFFFF"/>
                          </a:solidFill>
                          <a:effectLst/>
                          <a:latin typeface="Lato" panose="020F0502020204030203" pitchFamily="34" charset="0"/>
                        </a:rPr>
                        <a:t> </a:t>
                      </a:r>
                    </a:p>
                  </a:txBody>
                  <a:tcPr marL="4878" marR="4878" marT="4878" marB="0" anchor="ctr">
                    <a:lnL>
                      <a:noFill/>
                    </a:lnL>
                    <a:lnR>
                      <a:noFill/>
                    </a:lnR>
                    <a:lnT>
                      <a:noFill/>
                    </a:lnT>
                    <a:lnB>
                      <a:noFill/>
                    </a:lnB>
                    <a:solidFill>
                      <a:srgbClr val="0D0D0D"/>
                    </a:solidFill>
                  </a:tcPr>
                </a:tc>
                <a:tc>
                  <a:txBody>
                    <a:bodyPr/>
                    <a:lstStyle/>
                    <a:p>
                      <a:pPr algn="l" fontAlgn="ctr"/>
                      <a:r>
                        <a:rPr lang="en-GB" sz="600" b="0" i="0" u="none" strike="noStrike">
                          <a:solidFill>
                            <a:srgbClr val="FFFFFF"/>
                          </a:solidFill>
                          <a:effectLst/>
                          <a:latin typeface="Lato" panose="020F0502020204030203" pitchFamily="34" charset="0"/>
                        </a:rPr>
                        <a:t> </a:t>
                      </a:r>
                    </a:p>
                  </a:txBody>
                  <a:tcPr marL="4878" marR="4878" marT="4878" marB="0" anchor="ctr">
                    <a:lnL>
                      <a:noFill/>
                    </a:lnL>
                    <a:lnR>
                      <a:noFill/>
                    </a:lnR>
                    <a:lnT>
                      <a:noFill/>
                    </a:lnT>
                    <a:lnB>
                      <a:noFill/>
                    </a:lnB>
                    <a:solidFill>
                      <a:srgbClr val="0D0D0D"/>
                    </a:solidFill>
                  </a:tcPr>
                </a:tc>
                <a:tc>
                  <a:txBody>
                    <a:bodyPr/>
                    <a:lstStyle/>
                    <a:p>
                      <a:pPr algn="l" fontAlgn="ctr"/>
                      <a:r>
                        <a:rPr lang="en-GB" sz="600" b="0" i="0" u="none" strike="noStrike">
                          <a:solidFill>
                            <a:srgbClr val="FFFFFF"/>
                          </a:solidFill>
                          <a:effectLst/>
                          <a:latin typeface="Lato" panose="020F0502020204030203" pitchFamily="34" charset="0"/>
                        </a:rPr>
                        <a:t> </a:t>
                      </a:r>
                    </a:p>
                  </a:txBody>
                  <a:tcPr marL="4878" marR="4878" marT="4878" marB="0" anchor="ctr">
                    <a:lnL>
                      <a:noFill/>
                    </a:lnL>
                    <a:lnR>
                      <a:noFill/>
                    </a:lnR>
                    <a:lnT>
                      <a:noFill/>
                    </a:lnT>
                    <a:lnB>
                      <a:noFill/>
                    </a:lnB>
                    <a:solidFill>
                      <a:srgbClr val="0D0D0D"/>
                    </a:solidFill>
                  </a:tcPr>
                </a:tc>
                <a:tc>
                  <a:txBody>
                    <a:bodyPr/>
                    <a:lstStyle/>
                    <a:p>
                      <a:pPr algn="l" fontAlgn="ctr"/>
                      <a:r>
                        <a:rPr lang="en-GB" sz="600" b="0" i="0" u="none" strike="noStrike">
                          <a:solidFill>
                            <a:srgbClr val="FFFFFF"/>
                          </a:solidFill>
                          <a:effectLst/>
                          <a:latin typeface="Lato" panose="020F0502020204030203" pitchFamily="34" charset="0"/>
                        </a:rPr>
                        <a:t> </a:t>
                      </a:r>
                    </a:p>
                  </a:txBody>
                  <a:tcPr marL="4878" marR="4878" marT="4878" marB="0" anchor="ctr">
                    <a:lnL>
                      <a:noFill/>
                    </a:lnL>
                    <a:lnR>
                      <a:noFill/>
                    </a:lnR>
                    <a:lnT>
                      <a:noFill/>
                    </a:lnT>
                    <a:lnB>
                      <a:noFill/>
                    </a:lnB>
                    <a:solidFill>
                      <a:srgbClr val="0D0D0D"/>
                    </a:solidFill>
                  </a:tcPr>
                </a:tc>
                <a:tc>
                  <a:txBody>
                    <a:bodyPr/>
                    <a:lstStyle/>
                    <a:p>
                      <a:pPr algn="l" fontAlgn="ctr"/>
                      <a:r>
                        <a:rPr lang="en-GB" sz="600" b="0" i="0" u="none" strike="noStrike">
                          <a:solidFill>
                            <a:srgbClr val="FFFFFF"/>
                          </a:solidFill>
                          <a:effectLst/>
                          <a:latin typeface="Lato" panose="020F0502020204030203" pitchFamily="34" charset="0"/>
                        </a:rPr>
                        <a:t> </a:t>
                      </a:r>
                    </a:p>
                  </a:txBody>
                  <a:tcPr marL="4878" marR="4878" marT="4878" marB="0" anchor="ctr">
                    <a:lnL>
                      <a:noFill/>
                    </a:lnL>
                    <a:lnR>
                      <a:noFill/>
                    </a:lnR>
                    <a:lnT>
                      <a:noFill/>
                    </a:lnT>
                    <a:lnB>
                      <a:noFill/>
                    </a:lnB>
                    <a:solidFill>
                      <a:srgbClr val="0D0D0D"/>
                    </a:solidFill>
                  </a:tcPr>
                </a:tc>
                <a:tc>
                  <a:txBody>
                    <a:bodyPr/>
                    <a:lstStyle/>
                    <a:p>
                      <a:pPr algn="l" fontAlgn="ctr"/>
                      <a:r>
                        <a:rPr lang="en-GB" sz="600" b="0" i="0" u="none" strike="noStrike">
                          <a:solidFill>
                            <a:srgbClr val="FFFFFF"/>
                          </a:solidFill>
                          <a:effectLst/>
                          <a:latin typeface="Lato" panose="020F0502020204030203" pitchFamily="34" charset="0"/>
                        </a:rPr>
                        <a:t> </a:t>
                      </a:r>
                    </a:p>
                  </a:txBody>
                  <a:tcPr marL="4878" marR="4878" marT="4878" marB="0" anchor="ctr">
                    <a:lnL>
                      <a:noFill/>
                    </a:lnL>
                    <a:lnR>
                      <a:noFill/>
                    </a:lnR>
                    <a:lnT>
                      <a:noFill/>
                    </a:lnT>
                    <a:lnB>
                      <a:noFill/>
                    </a:lnB>
                    <a:solidFill>
                      <a:srgbClr val="0D0D0D"/>
                    </a:solidFill>
                  </a:tcPr>
                </a:tc>
                <a:tc>
                  <a:txBody>
                    <a:bodyPr/>
                    <a:lstStyle/>
                    <a:p>
                      <a:pPr algn="l" fontAlgn="ctr"/>
                      <a:r>
                        <a:rPr lang="en-GB" sz="600" b="0" i="0" u="none" strike="noStrike">
                          <a:solidFill>
                            <a:srgbClr val="FFFFFF"/>
                          </a:solidFill>
                          <a:effectLst/>
                          <a:latin typeface="Lato" panose="020F0502020204030203" pitchFamily="34" charset="0"/>
                        </a:rPr>
                        <a:t> </a:t>
                      </a:r>
                    </a:p>
                  </a:txBody>
                  <a:tcPr marL="4878" marR="4878" marT="4878" marB="0" anchor="ctr">
                    <a:lnL>
                      <a:noFill/>
                    </a:lnL>
                    <a:lnR>
                      <a:noFill/>
                    </a:lnR>
                    <a:lnT>
                      <a:noFill/>
                    </a:lnT>
                    <a:lnB>
                      <a:noFill/>
                    </a:lnB>
                    <a:solidFill>
                      <a:srgbClr val="0D0D0D"/>
                    </a:solidFill>
                  </a:tcPr>
                </a:tc>
                <a:tc>
                  <a:txBody>
                    <a:bodyPr/>
                    <a:lstStyle/>
                    <a:p>
                      <a:pPr algn="l" fontAlgn="ctr"/>
                      <a:r>
                        <a:rPr lang="en-GB" sz="600" b="0" i="0" u="none" strike="noStrike">
                          <a:solidFill>
                            <a:srgbClr val="FFFFFF"/>
                          </a:solidFill>
                          <a:effectLst/>
                          <a:latin typeface="Lato" panose="020F0502020204030203" pitchFamily="34" charset="0"/>
                        </a:rPr>
                        <a:t> </a:t>
                      </a:r>
                    </a:p>
                  </a:txBody>
                  <a:tcPr marL="4878" marR="4878" marT="4878" marB="0" anchor="ctr">
                    <a:lnL>
                      <a:noFill/>
                    </a:lnL>
                    <a:lnR>
                      <a:noFill/>
                    </a:lnR>
                    <a:lnT>
                      <a:noFill/>
                    </a:lnT>
                    <a:lnB>
                      <a:noFill/>
                    </a:lnB>
                    <a:solidFill>
                      <a:srgbClr val="0D0D0D"/>
                    </a:solidFill>
                  </a:tcPr>
                </a:tc>
                <a:tc>
                  <a:txBody>
                    <a:bodyPr/>
                    <a:lstStyle/>
                    <a:p>
                      <a:pPr algn="l" fontAlgn="ctr"/>
                      <a:r>
                        <a:rPr lang="en-GB" sz="600" b="0" i="0" u="none" strike="noStrike">
                          <a:solidFill>
                            <a:srgbClr val="FFFFFF"/>
                          </a:solidFill>
                          <a:effectLst/>
                          <a:latin typeface="Lato" panose="020F0502020204030203" pitchFamily="34" charset="0"/>
                        </a:rPr>
                        <a:t> </a:t>
                      </a:r>
                    </a:p>
                  </a:txBody>
                  <a:tcPr marL="4878" marR="4878" marT="4878" marB="0" anchor="ctr">
                    <a:lnL>
                      <a:noFill/>
                    </a:lnL>
                    <a:lnR>
                      <a:noFill/>
                    </a:lnR>
                    <a:lnT>
                      <a:noFill/>
                    </a:lnT>
                    <a:lnB>
                      <a:noFill/>
                    </a:lnB>
                    <a:solidFill>
                      <a:srgbClr val="0D0D0D"/>
                    </a:solidFill>
                  </a:tcPr>
                </a:tc>
                <a:tc>
                  <a:txBody>
                    <a:bodyPr/>
                    <a:lstStyle/>
                    <a:p>
                      <a:pPr algn="l" fontAlgn="ctr"/>
                      <a:r>
                        <a:rPr lang="en-GB" sz="600" b="0" i="0" u="none" strike="noStrike">
                          <a:solidFill>
                            <a:srgbClr val="FFFFFF"/>
                          </a:solidFill>
                          <a:effectLst/>
                          <a:latin typeface="Lato" panose="020F0502020204030203" pitchFamily="34" charset="0"/>
                        </a:rPr>
                        <a:t> </a:t>
                      </a:r>
                    </a:p>
                  </a:txBody>
                  <a:tcPr marL="4878" marR="4878" marT="4878" marB="0" anchor="ctr">
                    <a:lnL>
                      <a:noFill/>
                    </a:lnL>
                    <a:lnR>
                      <a:noFill/>
                    </a:lnR>
                    <a:lnT>
                      <a:noFill/>
                    </a:lnT>
                    <a:lnB>
                      <a:noFill/>
                    </a:lnB>
                    <a:solidFill>
                      <a:srgbClr val="0D0D0D"/>
                    </a:solidFill>
                  </a:tcPr>
                </a:tc>
                <a:tc>
                  <a:txBody>
                    <a:bodyPr/>
                    <a:lstStyle/>
                    <a:p>
                      <a:pPr algn="l" fontAlgn="ctr"/>
                      <a:r>
                        <a:rPr lang="en-GB" sz="600" b="0" i="0" u="none" strike="noStrike">
                          <a:solidFill>
                            <a:srgbClr val="FFFFFF"/>
                          </a:solidFill>
                          <a:effectLst/>
                          <a:latin typeface="Lato" panose="020F0502020204030203" pitchFamily="34" charset="0"/>
                        </a:rPr>
                        <a:t> </a:t>
                      </a:r>
                    </a:p>
                  </a:txBody>
                  <a:tcPr marL="4878" marR="4878" marT="4878" marB="0" anchor="ctr">
                    <a:lnL>
                      <a:noFill/>
                    </a:lnL>
                    <a:lnR>
                      <a:noFill/>
                    </a:lnR>
                    <a:lnT>
                      <a:noFill/>
                    </a:lnT>
                    <a:lnB>
                      <a:noFill/>
                    </a:lnB>
                    <a:solidFill>
                      <a:srgbClr val="0D0D0D"/>
                    </a:solidFill>
                  </a:tcPr>
                </a:tc>
                <a:tc>
                  <a:txBody>
                    <a:bodyPr/>
                    <a:lstStyle/>
                    <a:p>
                      <a:pPr algn="l" fontAlgn="ctr"/>
                      <a:r>
                        <a:rPr lang="en-GB" sz="600" b="0" i="0" u="none" strike="noStrike">
                          <a:solidFill>
                            <a:srgbClr val="FFFFFF"/>
                          </a:solidFill>
                          <a:effectLst/>
                          <a:latin typeface="Lato" panose="020F0502020204030203" pitchFamily="34" charset="0"/>
                        </a:rPr>
                        <a:t> </a:t>
                      </a:r>
                    </a:p>
                  </a:txBody>
                  <a:tcPr marL="4878" marR="4878" marT="4878" marB="0" anchor="ctr">
                    <a:lnL>
                      <a:noFill/>
                    </a:lnL>
                    <a:lnR>
                      <a:noFill/>
                    </a:lnR>
                    <a:lnT>
                      <a:noFill/>
                    </a:lnT>
                    <a:lnB>
                      <a:noFill/>
                    </a:lnB>
                    <a:solidFill>
                      <a:srgbClr val="0D0D0D"/>
                    </a:solidFill>
                  </a:tcPr>
                </a:tc>
                <a:tc>
                  <a:txBody>
                    <a:bodyPr/>
                    <a:lstStyle/>
                    <a:p>
                      <a:pPr algn="l" fontAlgn="ctr"/>
                      <a:r>
                        <a:rPr lang="en-GB" sz="600" b="0" i="0" u="none" strike="noStrike">
                          <a:solidFill>
                            <a:srgbClr val="FFFFFF"/>
                          </a:solidFill>
                          <a:effectLst/>
                          <a:latin typeface="Lato" panose="020F0502020204030203" pitchFamily="34" charset="0"/>
                        </a:rPr>
                        <a:t> </a:t>
                      </a:r>
                    </a:p>
                  </a:txBody>
                  <a:tcPr marL="4878" marR="4878" marT="4878" marB="0" anchor="ctr">
                    <a:lnL>
                      <a:noFill/>
                    </a:lnL>
                    <a:lnR>
                      <a:noFill/>
                    </a:lnR>
                    <a:lnT>
                      <a:noFill/>
                    </a:lnT>
                    <a:lnB>
                      <a:noFill/>
                    </a:lnB>
                    <a:solidFill>
                      <a:srgbClr val="0D0D0D"/>
                    </a:solidFill>
                  </a:tcPr>
                </a:tc>
                <a:tc>
                  <a:txBody>
                    <a:bodyPr/>
                    <a:lstStyle/>
                    <a:p>
                      <a:pPr algn="l" fontAlgn="ctr"/>
                      <a:r>
                        <a:rPr lang="en-GB" sz="600" b="0" i="0" u="none" strike="noStrike">
                          <a:solidFill>
                            <a:srgbClr val="FFFFFF"/>
                          </a:solidFill>
                          <a:effectLst/>
                          <a:latin typeface="Lato" panose="020F0502020204030203" pitchFamily="34" charset="0"/>
                        </a:rPr>
                        <a:t> </a:t>
                      </a:r>
                    </a:p>
                  </a:txBody>
                  <a:tcPr marL="4878" marR="4878" marT="4878" marB="0" anchor="ctr">
                    <a:lnL>
                      <a:noFill/>
                    </a:lnL>
                    <a:lnR>
                      <a:noFill/>
                    </a:lnR>
                    <a:lnT>
                      <a:noFill/>
                    </a:lnT>
                    <a:lnB>
                      <a:noFill/>
                    </a:lnB>
                    <a:solidFill>
                      <a:srgbClr val="0D0D0D"/>
                    </a:solidFill>
                  </a:tcPr>
                </a:tc>
                <a:extLst>
                  <a:ext uri="{0D108BD9-81ED-4DB2-BD59-A6C34878D82A}">
                    <a16:rowId xmlns:a16="http://schemas.microsoft.com/office/drawing/2014/main" val="4006577845"/>
                  </a:ext>
                </a:extLst>
              </a:tr>
              <a:tr h="282563">
                <a:tc>
                  <a:txBody>
                    <a:bodyPr/>
                    <a:lstStyle/>
                    <a:p>
                      <a:pPr algn="l" fontAlgn="ctr"/>
                      <a:r>
                        <a:rPr lang="en-GB" sz="600" b="0" i="0" u="none" strike="noStrike">
                          <a:solidFill>
                            <a:srgbClr val="FFFFFF"/>
                          </a:solidFill>
                          <a:effectLst/>
                          <a:latin typeface="Lato" panose="020F0502020204030203" pitchFamily="34" charset="0"/>
                        </a:rPr>
                        <a:t> </a:t>
                      </a:r>
                    </a:p>
                  </a:txBody>
                  <a:tcPr marL="4878" marR="4878" marT="4878" marB="0" anchor="ctr">
                    <a:lnL>
                      <a:noFill/>
                    </a:lnL>
                    <a:lnR>
                      <a:noFill/>
                    </a:lnR>
                    <a:lnT>
                      <a:noFill/>
                    </a:lnT>
                    <a:lnB>
                      <a:noFill/>
                    </a:lnB>
                    <a:solidFill>
                      <a:srgbClr val="0D0D0D"/>
                    </a:solidFill>
                  </a:tcPr>
                </a:tc>
                <a:tc>
                  <a:txBody>
                    <a:bodyPr/>
                    <a:lstStyle/>
                    <a:p>
                      <a:pPr algn="l" fontAlgn="ctr"/>
                      <a:r>
                        <a:rPr lang="en-GB" sz="900" b="0" i="0" u="none" strike="noStrike">
                          <a:solidFill>
                            <a:srgbClr val="FFFFFF"/>
                          </a:solidFill>
                          <a:effectLst/>
                          <a:latin typeface="Lato" panose="020F0502020204030203" pitchFamily="34" charset="0"/>
                        </a:rPr>
                        <a:t> </a:t>
                      </a:r>
                    </a:p>
                  </a:txBody>
                  <a:tcPr marL="4878" marR="4878" marT="4878" marB="0" anchor="ctr">
                    <a:lnL>
                      <a:noFill/>
                    </a:lnL>
                    <a:lnR>
                      <a:noFill/>
                    </a:lnR>
                    <a:lnT>
                      <a:noFill/>
                    </a:lnT>
                    <a:lnB>
                      <a:noFill/>
                    </a:lnB>
                    <a:solidFill>
                      <a:srgbClr val="595959"/>
                    </a:solidFill>
                  </a:tcPr>
                </a:tc>
                <a:tc>
                  <a:txBody>
                    <a:bodyPr/>
                    <a:lstStyle/>
                    <a:p>
                      <a:pPr algn="l" fontAlgn="ctr"/>
                      <a:r>
                        <a:rPr lang="en-GB" sz="900" b="0" i="0" u="none" strike="noStrike">
                          <a:solidFill>
                            <a:srgbClr val="FFFFFF"/>
                          </a:solidFill>
                          <a:effectLst/>
                          <a:latin typeface="Lato" panose="020F0502020204030203" pitchFamily="34" charset="0"/>
                        </a:rPr>
                        <a:t> </a:t>
                      </a:r>
                    </a:p>
                  </a:txBody>
                  <a:tcPr marL="4878" marR="4878" marT="4878" marB="0" anchor="ctr">
                    <a:lnL>
                      <a:noFill/>
                    </a:lnL>
                    <a:lnR>
                      <a:noFill/>
                    </a:lnR>
                    <a:lnT>
                      <a:noFill/>
                    </a:lnT>
                    <a:lnB>
                      <a:noFill/>
                    </a:lnB>
                    <a:solidFill>
                      <a:srgbClr val="595959"/>
                    </a:solidFill>
                  </a:tcPr>
                </a:tc>
                <a:tc>
                  <a:txBody>
                    <a:bodyPr/>
                    <a:lstStyle/>
                    <a:p>
                      <a:pPr algn="l" fontAlgn="ctr"/>
                      <a:r>
                        <a:rPr lang="en-GB" sz="900" b="0" i="0" u="none" strike="noStrike">
                          <a:solidFill>
                            <a:srgbClr val="FFFFFF"/>
                          </a:solidFill>
                          <a:effectLst/>
                          <a:latin typeface="Lato" panose="020F0502020204030203" pitchFamily="34" charset="0"/>
                        </a:rPr>
                        <a:t> </a:t>
                      </a:r>
                    </a:p>
                  </a:txBody>
                  <a:tcPr marL="4878" marR="4878" marT="4878" marB="0" anchor="ctr">
                    <a:lnL>
                      <a:noFill/>
                    </a:lnL>
                    <a:lnR>
                      <a:noFill/>
                    </a:lnR>
                    <a:lnT>
                      <a:noFill/>
                    </a:lnT>
                    <a:lnB>
                      <a:noFill/>
                    </a:lnB>
                    <a:solidFill>
                      <a:srgbClr val="595959"/>
                    </a:solidFill>
                  </a:tcPr>
                </a:tc>
                <a:tc>
                  <a:txBody>
                    <a:bodyPr/>
                    <a:lstStyle/>
                    <a:p>
                      <a:pPr algn="l" fontAlgn="ctr"/>
                      <a:r>
                        <a:rPr lang="en-GB" sz="900" b="0" i="0" u="none" strike="noStrike">
                          <a:solidFill>
                            <a:srgbClr val="FFFFFF"/>
                          </a:solidFill>
                          <a:effectLst/>
                          <a:latin typeface="Lato" panose="020F0502020204030203" pitchFamily="34" charset="0"/>
                        </a:rPr>
                        <a:t> </a:t>
                      </a:r>
                    </a:p>
                  </a:txBody>
                  <a:tcPr marL="4878" marR="4878" marT="4878" marB="0" anchor="ctr">
                    <a:lnL>
                      <a:noFill/>
                    </a:lnL>
                    <a:lnR>
                      <a:noFill/>
                    </a:lnR>
                    <a:lnT>
                      <a:noFill/>
                    </a:lnT>
                    <a:lnB>
                      <a:noFill/>
                    </a:lnB>
                    <a:solidFill>
                      <a:srgbClr val="0D0D0D"/>
                    </a:solidFill>
                  </a:tcPr>
                </a:tc>
                <a:tc>
                  <a:txBody>
                    <a:bodyPr/>
                    <a:lstStyle/>
                    <a:p>
                      <a:pPr algn="l" fontAlgn="ctr"/>
                      <a:r>
                        <a:rPr lang="en-GB" sz="900" b="0" i="0" u="none" strike="noStrike">
                          <a:solidFill>
                            <a:srgbClr val="FFFFFF"/>
                          </a:solidFill>
                          <a:effectLst/>
                          <a:latin typeface="Lato" panose="020F0502020204030203" pitchFamily="34" charset="0"/>
                        </a:rPr>
                        <a:t> </a:t>
                      </a:r>
                    </a:p>
                  </a:txBody>
                  <a:tcPr marL="4878" marR="4878" marT="4878" marB="0" anchor="ctr">
                    <a:lnL>
                      <a:noFill/>
                    </a:lnL>
                    <a:lnR>
                      <a:noFill/>
                    </a:lnR>
                    <a:lnT>
                      <a:noFill/>
                    </a:lnT>
                    <a:lnB>
                      <a:noFill/>
                    </a:lnB>
                    <a:solidFill>
                      <a:srgbClr val="595959"/>
                    </a:solidFill>
                  </a:tcPr>
                </a:tc>
                <a:tc>
                  <a:txBody>
                    <a:bodyPr/>
                    <a:lstStyle/>
                    <a:p>
                      <a:pPr algn="l" fontAlgn="ctr"/>
                      <a:r>
                        <a:rPr lang="en-GB" sz="900" b="0" i="0" u="none" strike="noStrike">
                          <a:solidFill>
                            <a:srgbClr val="FFFFFF"/>
                          </a:solidFill>
                          <a:effectLst/>
                          <a:latin typeface="Lato" panose="020F0502020204030203" pitchFamily="34" charset="0"/>
                        </a:rPr>
                        <a:t> </a:t>
                      </a:r>
                    </a:p>
                  </a:txBody>
                  <a:tcPr marL="4878" marR="4878" marT="4878" marB="0" anchor="ctr">
                    <a:lnL>
                      <a:noFill/>
                    </a:lnL>
                    <a:lnR>
                      <a:noFill/>
                    </a:lnR>
                    <a:lnT>
                      <a:noFill/>
                    </a:lnT>
                    <a:lnB>
                      <a:noFill/>
                    </a:lnB>
                    <a:solidFill>
                      <a:srgbClr val="595959"/>
                    </a:solidFill>
                  </a:tcPr>
                </a:tc>
                <a:tc>
                  <a:txBody>
                    <a:bodyPr/>
                    <a:lstStyle/>
                    <a:p>
                      <a:pPr algn="l" fontAlgn="ctr"/>
                      <a:r>
                        <a:rPr lang="en-GB" sz="900" b="0" i="0" u="none" strike="noStrike">
                          <a:solidFill>
                            <a:srgbClr val="FFFFFF"/>
                          </a:solidFill>
                          <a:effectLst/>
                          <a:latin typeface="Lato" panose="020F0502020204030203" pitchFamily="34" charset="0"/>
                        </a:rPr>
                        <a:t> </a:t>
                      </a:r>
                    </a:p>
                  </a:txBody>
                  <a:tcPr marL="4878" marR="4878" marT="4878" marB="0" anchor="ctr">
                    <a:lnL>
                      <a:noFill/>
                    </a:lnL>
                    <a:lnR>
                      <a:noFill/>
                    </a:lnR>
                    <a:lnT>
                      <a:noFill/>
                    </a:lnT>
                    <a:lnB>
                      <a:noFill/>
                    </a:lnB>
                    <a:solidFill>
                      <a:srgbClr val="595959"/>
                    </a:solidFill>
                  </a:tcPr>
                </a:tc>
                <a:tc>
                  <a:txBody>
                    <a:bodyPr/>
                    <a:lstStyle/>
                    <a:p>
                      <a:pPr algn="l" fontAlgn="ctr"/>
                      <a:r>
                        <a:rPr lang="en-GB" sz="900" b="0" i="0" u="none" strike="noStrike">
                          <a:solidFill>
                            <a:srgbClr val="FFFFFF"/>
                          </a:solidFill>
                          <a:effectLst/>
                          <a:latin typeface="Lato" panose="020F0502020204030203" pitchFamily="34" charset="0"/>
                        </a:rPr>
                        <a:t> </a:t>
                      </a:r>
                    </a:p>
                  </a:txBody>
                  <a:tcPr marL="4878" marR="4878" marT="4878" marB="0" anchor="ctr">
                    <a:lnL>
                      <a:noFill/>
                    </a:lnL>
                    <a:lnR>
                      <a:noFill/>
                    </a:lnR>
                    <a:lnT>
                      <a:noFill/>
                    </a:lnT>
                    <a:lnB>
                      <a:noFill/>
                    </a:lnB>
                    <a:solidFill>
                      <a:srgbClr val="595959"/>
                    </a:solidFill>
                  </a:tcPr>
                </a:tc>
                <a:tc>
                  <a:txBody>
                    <a:bodyPr/>
                    <a:lstStyle/>
                    <a:p>
                      <a:pPr algn="l" fontAlgn="ctr"/>
                      <a:r>
                        <a:rPr lang="en-GB" sz="900" b="0" i="0" u="none" strike="noStrike">
                          <a:solidFill>
                            <a:srgbClr val="FFFFFF"/>
                          </a:solidFill>
                          <a:effectLst/>
                          <a:latin typeface="Lato" panose="020F0502020204030203" pitchFamily="34" charset="0"/>
                        </a:rPr>
                        <a:t> </a:t>
                      </a:r>
                    </a:p>
                  </a:txBody>
                  <a:tcPr marL="4878" marR="4878" marT="4878" marB="0" anchor="ctr">
                    <a:lnL>
                      <a:noFill/>
                    </a:lnL>
                    <a:lnR>
                      <a:noFill/>
                    </a:lnR>
                    <a:lnT>
                      <a:noFill/>
                    </a:lnT>
                    <a:lnB>
                      <a:noFill/>
                    </a:lnB>
                    <a:solidFill>
                      <a:srgbClr val="0D0D0D"/>
                    </a:solidFill>
                  </a:tcPr>
                </a:tc>
                <a:tc rowSpan="4">
                  <a:txBody>
                    <a:bodyPr/>
                    <a:lstStyle/>
                    <a:p>
                      <a:pPr algn="ctr" fontAlgn="ctr"/>
                      <a:r>
                        <a:rPr lang="en-GB" sz="900" b="0" i="0" u="none" strike="noStrike">
                          <a:solidFill>
                            <a:srgbClr val="FFFFFF"/>
                          </a:solidFill>
                          <a:effectLst/>
                          <a:latin typeface="Lato" panose="020F0502020204030203" pitchFamily="34" charset="0"/>
                        </a:rPr>
                        <a:t> </a:t>
                      </a:r>
                    </a:p>
                  </a:txBody>
                  <a:tcPr marL="4878" marR="4878" marT="4878" marB="0" anchor="ctr">
                    <a:lnL>
                      <a:noFill/>
                    </a:lnL>
                    <a:lnR>
                      <a:noFill/>
                    </a:lnR>
                    <a:lnT>
                      <a:noFill/>
                    </a:lnT>
                    <a:lnB>
                      <a:noFill/>
                    </a:lnB>
                    <a:solidFill>
                      <a:srgbClr val="595959"/>
                    </a:solidFill>
                  </a:tcPr>
                </a:tc>
                <a:tc>
                  <a:txBody>
                    <a:bodyPr/>
                    <a:lstStyle/>
                    <a:p>
                      <a:pPr algn="l" fontAlgn="ctr"/>
                      <a:r>
                        <a:rPr lang="en-GB" sz="900" b="0" i="0" u="none" strike="noStrike">
                          <a:solidFill>
                            <a:srgbClr val="FFFFFF"/>
                          </a:solidFill>
                          <a:effectLst/>
                          <a:latin typeface="Lato" panose="020F0502020204030203" pitchFamily="34" charset="0"/>
                        </a:rPr>
                        <a:t> </a:t>
                      </a:r>
                    </a:p>
                  </a:txBody>
                  <a:tcPr marL="4878" marR="4878" marT="4878" marB="0" anchor="ctr">
                    <a:lnL>
                      <a:noFill/>
                    </a:lnL>
                    <a:lnR>
                      <a:noFill/>
                    </a:lnR>
                    <a:lnT>
                      <a:noFill/>
                    </a:lnT>
                    <a:lnB>
                      <a:noFill/>
                    </a:lnB>
                    <a:solidFill>
                      <a:srgbClr val="0D0D0D"/>
                    </a:solidFill>
                  </a:tcPr>
                </a:tc>
                <a:tc>
                  <a:txBody>
                    <a:bodyPr/>
                    <a:lstStyle/>
                    <a:p>
                      <a:pPr algn="l" fontAlgn="ctr"/>
                      <a:r>
                        <a:rPr lang="en-GB" sz="900" b="1" i="0" u="none" strike="noStrike">
                          <a:solidFill>
                            <a:srgbClr val="FFFFFF"/>
                          </a:solidFill>
                          <a:effectLst/>
                          <a:latin typeface="Bahnschrift" panose="020B0502040204020203" pitchFamily="34" charset="0"/>
                        </a:rPr>
                        <a:t>ISSUES WITH PROJECTS</a:t>
                      </a:r>
                    </a:p>
                  </a:txBody>
                  <a:tcPr marL="4878" marR="4878" marT="4878" marB="0" anchor="ctr">
                    <a:lnL>
                      <a:noFill/>
                    </a:lnL>
                    <a:lnR>
                      <a:noFill/>
                    </a:lnR>
                    <a:lnT>
                      <a:noFill/>
                    </a:lnT>
                    <a:lnB>
                      <a:noFill/>
                    </a:lnB>
                    <a:solidFill>
                      <a:srgbClr val="0D0D0D"/>
                    </a:solidFill>
                  </a:tcPr>
                </a:tc>
                <a:tc>
                  <a:txBody>
                    <a:bodyPr/>
                    <a:lstStyle/>
                    <a:p>
                      <a:pPr algn="l" fontAlgn="ctr"/>
                      <a:r>
                        <a:rPr lang="en-GB" sz="600" b="0" i="0" u="none" strike="noStrike">
                          <a:solidFill>
                            <a:srgbClr val="FFFFFF"/>
                          </a:solidFill>
                          <a:effectLst/>
                          <a:latin typeface="Lato" panose="020F0502020204030203" pitchFamily="34" charset="0"/>
                        </a:rPr>
                        <a:t> </a:t>
                      </a:r>
                    </a:p>
                  </a:txBody>
                  <a:tcPr marL="4878" marR="4878" marT="4878" marB="0" anchor="ctr">
                    <a:lnL>
                      <a:noFill/>
                    </a:lnL>
                    <a:lnR>
                      <a:noFill/>
                    </a:lnR>
                    <a:lnT>
                      <a:noFill/>
                    </a:lnT>
                    <a:lnB>
                      <a:noFill/>
                    </a:lnB>
                    <a:solidFill>
                      <a:srgbClr val="0D0D0D"/>
                    </a:solidFill>
                  </a:tcPr>
                </a:tc>
                <a:extLst>
                  <a:ext uri="{0D108BD9-81ED-4DB2-BD59-A6C34878D82A}">
                    <a16:rowId xmlns:a16="http://schemas.microsoft.com/office/drawing/2014/main" val="3375309257"/>
                  </a:ext>
                </a:extLst>
              </a:tr>
              <a:tr h="282563">
                <a:tc>
                  <a:txBody>
                    <a:bodyPr/>
                    <a:lstStyle/>
                    <a:p>
                      <a:pPr algn="l" fontAlgn="ctr"/>
                      <a:r>
                        <a:rPr lang="en-GB" sz="600" b="0" i="0" u="none" strike="noStrike">
                          <a:solidFill>
                            <a:srgbClr val="FFFFFF"/>
                          </a:solidFill>
                          <a:effectLst/>
                          <a:latin typeface="Lato" panose="020F0502020204030203" pitchFamily="34" charset="0"/>
                        </a:rPr>
                        <a:t> </a:t>
                      </a:r>
                    </a:p>
                  </a:txBody>
                  <a:tcPr marL="4878" marR="4878" marT="4878" marB="0" anchor="ctr">
                    <a:lnL>
                      <a:noFill/>
                    </a:lnL>
                    <a:lnR>
                      <a:noFill/>
                    </a:lnR>
                    <a:lnT>
                      <a:noFill/>
                    </a:lnT>
                    <a:lnB>
                      <a:noFill/>
                    </a:lnB>
                    <a:solidFill>
                      <a:srgbClr val="0D0D0D"/>
                    </a:solidFill>
                  </a:tcPr>
                </a:tc>
                <a:tc>
                  <a:txBody>
                    <a:bodyPr/>
                    <a:lstStyle/>
                    <a:p>
                      <a:pPr algn="l" fontAlgn="ctr"/>
                      <a:r>
                        <a:rPr lang="en-GB" sz="900" b="0" i="0" u="none" strike="noStrike">
                          <a:solidFill>
                            <a:srgbClr val="FFFFFF"/>
                          </a:solidFill>
                          <a:effectLst/>
                          <a:latin typeface="Lato" panose="020F0502020204030203" pitchFamily="34" charset="0"/>
                        </a:rPr>
                        <a:t> </a:t>
                      </a:r>
                    </a:p>
                  </a:txBody>
                  <a:tcPr marL="4878" marR="4878" marT="4878" marB="0" anchor="ctr">
                    <a:lnL>
                      <a:noFill/>
                    </a:lnL>
                    <a:lnR>
                      <a:noFill/>
                    </a:lnR>
                    <a:lnT>
                      <a:noFill/>
                    </a:lnT>
                    <a:lnB>
                      <a:noFill/>
                    </a:lnB>
                    <a:solidFill>
                      <a:srgbClr val="595959"/>
                    </a:solidFill>
                  </a:tcPr>
                </a:tc>
                <a:tc>
                  <a:txBody>
                    <a:bodyPr/>
                    <a:lstStyle/>
                    <a:p>
                      <a:pPr algn="l" fontAlgn="ctr"/>
                      <a:r>
                        <a:rPr lang="en-GB" sz="900" b="1" i="0" u="none" strike="noStrike">
                          <a:solidFill>
                            <a:srgbClr val="FFFFFF"/>
                          </a:solidFill>
                          <a:effectLst/>
                          <a:latin typeface="Bahnschrift" panose="020B0502040204020203" pitchFamily="34" charset="0"/>
                        </a:rPr>
                        <a:t>ASSIGNMENTS DUE SOON</a:t>
                      </a:r>
                    </a:p>
                  </a:txBody>
                  <a:tcPr marL="4878" marR="4878" marT="4878" marB="0" anchor="ctr">
                    <a:lnL>
                      <a:noFill/>
                    </a:lnL>
                    <a:lnR>
                      <a:noFill/>
                    </a:lnR>
                    <a:lnT>
                      <a:noFill/>
                    </a:lnT>
                    <a:lnB>
                      <a:noFill/>
                    </a:lnB>
                    <a:solidFill>
                      <a:srgbClr val="595959"/>
                    </a:solidFill>
                  </a:tcPr>
                </a:tc>
                <a:tc>
                  <a:txBody>
                    <a:bodyPr/>
                    <a:lstStyle/>
                    <a:p>
                      <a:pPr algn="l" fontAlgn="ctr"/>
                      <a:r>
                        <a:rPr lang="en-GB" sz="900" b="0" i="0" u="none" strike="noStrike">
                          <a:solidFill>
                            <a:srgbClr val="FFFFFF"/>
                          </a:solidFill>
                          <a:effectLst/>
                          <a:latin typeface="Lato" panose="020F0502020204030203" pitchFamily="34" charset="0"/>
                        </a:rPr>
                        <a:t> </a:t>
                      </a:r>
                    </a:p>
                  </a:txBody>
                  <a:tcPr marL="4878" marR="4878" marT="4878" marB="0" anchor="ctr">
                    <a:lnL>
                      <a:noFill/>
                    </a:lnL>
                    <a:lnR>
                      <a:noFill/>
                    </a:lnR>
                    <a:lnT>
                      <a:noFill/>
                    </a:lnT>
                    <a:lnB>
                      <a:noFill/>
                    </a:lnB>
                    <a:solidFill>
                      <a:srgbClr val="595959"/>
                    </a:solidFill>
                  </a:tcPr>
                </a:tc>
                <a:tc>
                  <a:txBody>
                    <a:bodyPr/>
                    <a:lstStyle/>
                    <a:p>
                      <a:pPr algn="l" fontAlgn="ctr"/>
                      <a:r>
                        <a:rPr lang="en-GB" sz="900" b="0" i="0" u="none" strike="noStrike">
                          <a:solidFill>
                            <a:srgbClr val="FFFFFF"/>
                          </a:solidFill>
                          <a:effectLst/>
                          <a:latin typeface="Lato" panose="020F0502020204030203" pitchFamily="34" charset="0"/>
                        </a:rPr>
                        <a:t> </a:t>
                      </a:r>
                    </a:p>
                  </a:txBody>
                  <a:tcPr marL="4878" marR="4878" marT="4878" marB="0" anchor="ctr">
                    <a:lnL>
                      <a:noFill/>
                    </a:lnL>
                    <a:lnR>
                      <a:noFill/>
                    </a:lnR>
                    <a:lnT>
                      <a:noFill/>
                    </a:lnT>
                    <a:lnB>
                      <a:noFill/>
                    </a:lnB>
                    <a:solidFill>
                      <a:srgbClr val="0D0D0D"/>
                    </a:solidFill>
                  </a:tcPr>
                </a:tc>
                <a:tc>
                  <a:txBody>
                    <a:bodyPr/>
                    <a:lstStyle/>
                    <a:p>
                      <a:pPr algn="l" fontAlgn="ctr"/>
                      <a:r>
                        <a:rPr lang="en-GB" sz="900" b="0" i="0" u="none" strike="noStrike">
                          <a:solidFill>
                            <a:srgbClr val="FFFFFF"/>
                          </a:solidFill>
                          <a:effectLst/>
                          <a:latin typeface="Lato" panose="020F0502020204030203" pitchFamily="34" charset="0"/>
                        </a:rPr>
                        <a:t> </a:t>
                      </a:r>
                    </a:p>
                  </a:txBody>
                  <a:tcPr marL="4878" marR="4878" marT="4878" marB="0" anchor="ctr">
                    <a:lnL>
                      <a:noFill/>
                    </a:lnL>
                    <a:lnR>
                      <a:noFill/>
                    </a:lnR>
                    <a:lnT>
                      <a:noFill/>
                    </a:lnT>
                    <a:lnB>
                      <a:noFill/>
                    </a:lnB>
                    <a:solidFill>
                      <a:srgbClr val="595959"/>
                    </a:solidFill>
                  </a:tcPr>
                </a:tc>
                <a:tc rowSpan="2" gridSpan="2">
                  <a:txBody>
                    <a:bodyPr/>
                    <a:lstStyle/>
                    <a:p>
                      <a:pPr algn="l" fontAlgn="ctr"/>
                      <a:r>
                        <a:rPr lang="en-GB" sz="2200" b="1" i="0" u="none" strike="noStrike">
                          <a:solidFill>
                            <a:srgbClr val="FFFFFF"/>
                          </a:solidFill>
                          <a:effectLst/>
                          <a:latin typeface="Bahnschrift" panose="020B0502040204020203" pitchFamily="34" charset="0"/>
                        </a:rPr>
                        <a:t>PROJECTS STATUS</a:t>
                      </a:r>
                    </a:p>
                  </a:txBody>
                  <a:tcPr marL="4878" marR="4878" marT="4878" marB="0" anchor="ctr">
                    <a:lnL>
                      <a:noFill/>
                    </a:lnL>
                    <a:lnR>
                      <a:noFill/>
                    </a:lnR>
                    <a:lnT>
                      <a:noFill/>
                    </a:lnT>
                    <a:lnB>
                      <a:noFill/>
                    </a:lnB>
                    <a:solidFill>
                      <a:srgbClr val="595959"/>
                    </a:solidFill>
                  </a:tcPr>
                </a:tc>
                <a:tc rowSpan="2" hMerge="1">
                  <a:txBody>
                    <a:bodyPr/>
                    <a:lstStyle/>
                    <a:p>
                      <a:endParaRPr lang="en-GB"/>
                    </a:p>
                  </a:txBody>
                  <a:tcPr/>
                </a:tc>
                <a:tc>
                  <a:txBody>
                    <a:bodyPr/>
                    <a:lstStyle/>
                    <a:p>
                      <a:pPr algn="l" fontAlgn="ctr"/>
                      <a:r>
                        <a:rPr lang="en-GB" sz="900" b="0" i="0" u="none" strike="noStrike">
                          <a:solidFill>
                            <a:srgbClr val="FFFFFF"/>
                          </a:solidFill>
                          <a:effectLst/>
                          <a:latin typeface="Lato" panose="020F0502020204030203" pitchFamily="34" charset="0"/>
                        </a:rPr>
                        <a:t> </a:t>
                      </a:r>
                    </a:p>
                  </a:txBody>
                  <a:tcPr marL="4878" marR="4878" marT="4878" marB="0" anchor="ctr">
                    <a:lnL>
                      <a:noFill/>
                    </a:lnL>
                    <a:lnR>
                      <a:noFill/>
                    </a:lnR>
                    <a:lnT>
                      <a:noFill/>
                    </a:lnT>
                    <a:lnB>
                      <a:noFill/>
                    </a:lnB>
                    <a:solidFill>
                      <a:srgbClr val="595959"/>
                    </a:solidFill>
                  </a:tcPr>
                </a:tc>
                <a:tc>
                  <a:txBody>
                    <a:bodyPr/>
                    <a:lstStyle/>
                    <a:p>
                      <a:pPr algn="l" fontAlgn="ctr"/>
                      <a:r>
                        <a:rPr lang="en-GB" sz="900" b="0" i="0" u="none" strike="noStrike">
                          <a:solidFill>
                            <a:srgbClr val="FFFFFF"/>
                          </a:solidFill>
                          <a:effectLst/>
                          <a:latin typeface="Lato" panose="020F0502020204030203" pitchFamily="34" charset="0"/>
                        </a:rPr>
                        <a:t> </a:t>
                      </a:r>
                    </a:p>
                  </a:txBody>
                  <a:tcPr marL="4878" marR="4878" marT="4878" marB="0" anchor="ctr">
                    <a:lnL>
                      <a:noFill/>
                    </a:lnL>
                    <a:lnR>
                      <a:noFill/>
                    </a:lnR>
                    <a:lnT>
                      <a:noFill/>
                    </a:lnT>
                    <a:lnB>
                      <a:noFill/>
                    </a:lnB>
                    <a:solidFill>
                      <a:srgbClr val="0D0D0D"/>
                    </a:solidFill>
                  </a:tcPr>
                </a:tc>
                <a:tc vMerge="1">
                  <a:txBody>
                    <a:bodyPr/>
                    <a:lstStyle/>
                    <a:p>
                      <a:endParaRPr lang="en-GB"/>
                    </a:p>
                  </a:txBody>
                  <a:tcPr/>
                </a:tc>
                <a:tc>
                  <a:txBody>
                    <a:bodyPr/>
                    <a:lstStyle/>
                    <a:p>
                      <a:pPr algn="l" fontAlgn="ctr"/>
                      <a:r>
                        <a:rPr lang="en-GB" sz="900" b="0" i="0" u="none" strike="noStrike">
                          <a:solidFill>
                            <a:srgbClr val="FFFFFF"/>
                          </a:solidFill>
                          <a:effectLst/>
                          <a:latin typeface="Lato" panose="020F0502020204030203" pitchFamily="34" charset="0"/>
                        </a:rPr>
                        <a:t> </a:t>
                      </a:r>
                    </a:p>
                  </a:txBody>
                  <a:tcPr marL="4878" marR="4878" marT="4878" marB="0" anchor="ctr">
                    <a:lnL>
                      <a:noFill/>
                    </a:lnL>
                    <a:lnR>
                      <a:noFill/>
                    </a:lnR>
                    <a:lnT>
                      <a:noFill/>
                    </a:lnT>
                    <a:lnB>
                      <a:noFill/>
                    </a:lnB>
                    <a:solidFill>
                      <a:srgbClr val="0D0D0D"/>
                    </a:solidFill>
                  </a:tcPr>
                </a:tc>
                <a:tc rowSpan="3">
                  <a:txBody>
                    <a:bodyPr/>
                    <a:lstStyle/>
                    <a:p>
                      <a:pPr algn="l" fontAlgn="t"/>
                      <a:r>
                        <a:rPr lang="en-GB" sz="900" b="0" i="0" u="none" strike="noStrike">
                          <a:solidFill>
                            <a:srgbClr val="FFFFFF"/>
                          </a:solidFill>
                          <a:effectLst/>
                          <a:latin typeface="Lato" panose="020F0502020204030203" pitchFamily="34" charset="0"/>
                        </a:rPr>
                        <a:t>Team member should come prepared with a list of questions for any challenges facing.</a:t>
                      </a:r>
                    </a:p>
                  </a:txBody>
                  <a:tcPr marL="4878" marR="4878" marT="4878" marB="0">
                    <a:lnL>
                      <a:noFill/>
                    </a:lnL>
                    <a:lnR>
                      <a:noFill/>
                    </a:lnR>
                    <a:lnT>
                      <a:noFill/>
                    </a:lnT>
                    <a:lnB>
                      <a:noFill/>
                    </a:lnB>
                    <a:solidFill>
                      <a:srgbClr val="0D0D0D"/>
                    </a:solidFill>
                  </a:tcPr>
                </a:tc>
                <a:tc>
                  <a:txBody>
                    <a:bodyPr/>
                    <a:lstStyle/>
                    <a:p>
                      <a:pPr algn="l" fontAlgn="ctr"/>
                      <a:r>
                        <a:rPr lang="en-GB" sz="600" b="0" i="0" u="none" strike="noStrike">
                          <a:solidFill>
                            <a:srgbClr val="FFFFFF"/>
                          </a:solidFill>
                          <a:effectLst/>
                          <a:latin typeface="Lato" panose="020F0502020204030203" pitchFamily="34" charset="0"/>
                        </a:rPr>
                        <a:t> </a:t>
                      </a:r>
                    </a:p>
                  </a:txBody>
                  <a:tcPr marL="4878" marR="4878" marT="4878" marB="0" anchor="ctr">
                    <a:lnL>
                      <a:noFill/>
                    </a:lnL>
                    <a:lnR>
                      <a:noFill/>
                    </a:lnR>
                    <a:lnT>
                      <a:noFill/>
                    </a:lnT>
                    <a:lnB>
                      <a:noFill/>
                    </a:lnB>
                    <a:solidFill>
                      <a:srgbClr val="0D0D0D"/>
                    </a:solidFill>
                  </a:tcPr>
                </a:tc>
                <a:extLst>
                  <a:ext uri="{0D108BD9-81ED-4DB2-BD59-A6C34878D82A}">
                    <a16:rowId xmlns:a16="http://schemas.microsoft.com/office/drawing/2014/main" val="2196755834"/>
                  </a:ext>
                </a:extLst>
              </a:tr>
              <a:tr h="282563">
                <a:tc>
                  <a:txBody>
                    <a:bodyPr/>
                    <a:lstStyle/>
                    <a:p>
                      <a:pPr algn="l" fontAlgn="ctr"/>
                      <a:r>
                        <a:rPr lang="en-GB" sz="600" b="0" i="0" u="none" strike="noStrike">
                          <a:solidFill>
                            <a:srgbClr val="FFFFFF"/>
                          </a:solidFill>
                          <a:effectLst/>
                          <a:latin typeface="Lato" panose="020F0502020204030203" pitchFamily="34" charset="0"/>
                        </a:rPr>
                        <a:t> </a:t>
                      </a:r>
                    </a:p>
                  </a:txBody>
                  <a:tcPr marL="4878" marR="4878" marT="4878" marB="0" anchor="ctr">
                    <a:lnL>
                      <a:noFill/>
                    </a:lnL>
                    <a:lnR>
                      <a:noFill/>
                    </a:lnR>
                    <a:lnT>
                      <a:noFill/>
                    </a:lnT>
                    <a:lnB>
                      <a:noFill/>
                    </a:lnB>
                    <a:solidFill>
                      <a:srgbClr val="0D0D0D"/>
                    </a:solidFill>
                  </a:tcPr>
                </a:tc>
                <a:tc>
                  <a:txBody>
                    <a:bodyPr/>
                    <a:lstStyle/>
                    <a:p>
                      <a:pPr algn="l" fontAlgn="ctr"/>
                      <a:r>
                        <a:rPr lang="en-GB" sz="900" b="0" i="0" u="none" strike="noStrike">
                          <a:solidFill>
                            <a:srgbClr val="FFFFFF"/>
                          </a:solidFill>
                          <a:effectLst/>
                          <a:latin typeface="Lato" panose="020F0502020204030203" pitchFamily="34" charset="0"/>
                        </a:rPr>
                        <a:t> </a:t>
                      </a:r>
                    </a:p>
                  </a:txBody>
                  <a:tcPr marL="4878" marR="4878" marT="4878" marB="0" anchor="ctr">
                    <a:lnL>
                      <a:noFill/>
                    </a:lnL>
                    <a:lnR>
                      <a:noFill/>
                    </a:lnR>
                    <a:lnT>
                      <a:noFill/>
                    </a:lnT>
                    <a:lnB>
                      <a:noFill/>
                    </a:lnB>
                    <a:solidFill>
                      <a:srgbClr val="595959"/>
                    </a:solidFill>
                  </a:tcPr>
                </a:tc>
                <a:tc rowSpan="2">
                  <a:txBody>
                    <a:bodyPr/>
                    <a:lstStyle/>
                    <a:p>
                      <a:pPr algn="l" fontAlgn="t"/>
                      <a:r>
                        <a:rPr lang="en-GB" sz="900" b="0" i="0" u="none" strike="noStrike">
                          <a:solidFill>
                            <a:srgbClr val="FFFFFF"/>
                          </a:solidFill>
                          <a:effectLst/>
                          <a:latin typeface="Lato" panose="020F0502020204030203" pitchFamily="34" charset="0"/>
                        </a:rPr>
                        <a:t>Make sure you’re clear on any upcoming deadlines before the meeting ends. Highlight here the most important ones.</a:t>
                      </a:r>
                    </a:p>
                  </a:txBody>
                  <a:tcPr marL="4878" marR="4878" marT="4878" marB="0">
                    <a:lnL>
                      <a:noFill/>
                    </a:lnL>
                    <a:lnR>
                      <a:noFill/>
                    </a:lnR>
                    <a:lnT>
                      <a:noFill/>
                    </a:lnT>
                    <a:lnB>
                      <a:noFill/>
                    </a:lnB>
                    <a:solidFill>
                      <a:srgbClr val="595959"/>
                    </a:solidFill>
                  </a:tcPr>
                </a:tc>
                <a:tc>
                  <a:txBody>
                    <a:bodyPr/>
                    <a:lstStyle/>
                    <a:p>
                      <a:pPr algn="l" fontAlgn="ctr"/>
                      <a:r>
                        <a:rPr lang="en-GB" sz="900" b="0" i="0" u="none" strike="noStrike">
                          <a:solidFill>
                            <a:srgbClr val="FFFFFF"/>
                          </a:solidFill>
                          <a:effectLst/>
                          <a:latin typeface="Lato" panose="020F0502020204030203" pitchFamily="34" charset="0"/>
                        </a:rPr>
                        <a:t> </a:t>
                      </a:r>
                    </a:p>
                  </a:txBody>
                  <a:tcPr marL="4878" marR="4878" marT="4878" marB="0" anchor="ctr">
                    <a:lnL>
                      <a:noFill/>
                    </a:lnL>
                    <a:lnR>
                      <a:noFill/>
                    </a:lnR>
                    <a:lnT>
                      <a:noFill/>
                    </a:lnT>
                    <a:lnB>
                      <a:noFill/>
                    </a:lnB>
                    <a:solidFill>
                      <a:srgbClr val="595959"/>
                    </a:solidFill>
                  </a:tcPr>
                </a:tc>
                <a:tc>
                  <a:txBody>
                    <a:bodyPr/>
                    <a:lstStyle/>
                    <a:p>
                      <a:pPr algn="l" fontAlgn="ctr"/>
                      <a:r>
                        <a:rPr lang="en-GB" sz="900" b="0" i="0" u="none" strike="noStrike">
                          <a:solidFill>
                            <a:srgbClr val="FFFFFF"/>
                          </a:solidFill>
                          <a:effectLst/>
                          <a:latin typeface="Lato" panose="020F0502020204030203" pitchFamily="34" charset="0"/>
                        </a:rPr>
                        <a:t> </a:t>
                      </a:r>
                    </a:p>
                  </a:txBody>
                  <a:tcPr marL="4878" marR="4878" marT="4878" marB="0" anchor="ctr">
                    <a:lnL>
                      <a:noFill/>
                    </a:lnL>
                    <a:lnR>
                      <a:noFill/>
                    </a:lnR>
                    <a:lnT>
                      <a:noFill/>
                    </a:lnT>
                    <a:lnB>
                      <a:noFill/>
                    </a:lnB>
                    <a:solidFill>
                      <a:srgbClr val="0D0D0D"/>
                    </a:solidFill>
                  </a:tcPr>
                </a:tc>
                <a:tc>
                  <a:txBody>
                    <a:bodyPr/>
                    <a:lstStyle/>
                    <a:p>
                      <a:pPr algn="l" fontAlgn="ctr"/>
                      <a:r>
                        <a:rPr lang="en-GB" sz="900" b="0" i="0" u="none" strike="noStrike">
                          <a:solidFill>
                            <a:srgbClr val="FFFFFF"/>
                          </a:solidFill>
                          <a:effectLst/>
                          <a:latin typeface="Lato" panose="020F0502020204030203" pitchFamily="34" charset="0"/>
                        </a:rPr>
                        <a:t> </a:t>
                      </a:r>
                    </a:p>
                  </a:txBody>
                  <a:tcPr marL="4878" marR="4878" marT="4878" marB="0" anchor="ctr">
                    <a:lnL>
                      <a:noFill/>
                    </a:lnL>
                    <a:lnR>
                      <a:noFill/>
                    </a:lnR>
                    <a:lnT>
                      <a:noFill/>
                    </a:lnT>
                    <a:lnB>
                      <a:noFill/>
                    </a:lnB>
                    <a:solidFill>
                      <a:srgbClr val="595959"/>
                    </a:solidFill>
                  </a:tcPr>
                </a:tc>
                <a:tc gridSpan="2" vMerge="1">
                  <a:txBody>
                    <a:bodyPr/>
                    <a:lstStyle/>
                    <a:p>
                      <a:endParaRPr lang="en-GB"/>
                    </a:p>
                  </a:txBody>
                  <a:tcPr/>
                </a:tc>
                <a:tc hMerge="1" vMerge="1">
                  <a:txBody>
                    <a:bodyPr/>
                    <a:lstStyle/>
                    <a:p>
                      <a:endParaRPr lang="en-GB"/>
                    </a:p>
                  </a:txBody>
                  <a:tcPr/>
                </a:tc>
                <a:tc>
                  <a:txBody>
                    <a:bodyPr/>
                    <a:lstStyle/>
                    <a:p>
                      <a:pPr algn="l" fontAlgn="ctr"/>
                      <a:r>
                        <a:rPr lang="en-GB" sz="900" b="0" i="0" u="none" strike="noStrike">
                          <a:solidFill>
                            <a:srgbClr val="FFFFFF"/>
                          </a:solidFill>
                          <a:effectLst/>
                          <a:latin typeface="Lato" panose="020F0502020204030203" pitchFamily="34" charset="0"/>
                        </a:rPr>
                        <a:t> </a:t>
                      </a:r>
                    </a:p>
                  </a:txBody>
                  <a:tcPr marL="4878" marR="4878" marT="4878" marB="0" anchor="ctr">
                    <a:lnL>
                      <a:noFill/>
                    </a:lnL>
                    <a:lnR>
                      <a:noFill/>
                    </a:lnR>
                    <a:lnT>
                      <a:noFill/>
                    </a:lnT>
                    <a:lnB>
                      <a:noFill/>
                    </a:lnB>
                    <a:solidFill>
                      <a:srgbClr val="595959"/>
                    </a:solidFill>
                  </a:tcPr>
                </a:tc>
                <a:tc>
                  <a:txBody>
                    <a:bodyPr/>
                    <a:lstStyle/>
                    <a:p>
                      <a:pPr algn="l" fontAlgn="ctr"/>
                      <a:r>
                        <a:rPr lang="en-GB" sz="900" b="0" i="0" u="none" strike="noStrike">
                          <a:solidFill>
                            <a:srgbClr val="FFFFFF"/>
                          </a:solidFill>
                          <a:effectLst/>
                          <a:latin typeface="Lato" panose="020F0502020204030203" pitchFamily="34" charset="0"/>
                        </a:rPr>
                        <a:t> </a:t>
                      </a:r>
                    </a:p>
                  </a:txBody>
                  <a:tcPr marL="4878" marR="4878" marT="4878" marB="0" anchor="ctr">
                    <a:lnL>
                      <a:noFill/>
                    </a:lnL>
                    <a:lnR>
                      <a:noFill/>
                    </a:lnR>
                    <a:lnT>
                      <a:noFill/>
                    </a:lnT>
                    <a:lnB>
                      <a:noFill/>
                    </a:lnB>
                    <a:solidFill>
                      <a:srgbClr val="0D0D0D"/>
                    </a:solidFill>
                  </a:tcPr>
                </a:tc>
                <a:tc vMerge="1">
                  <a:txBody>
                    <a:bodyPr/>
                    <a:lstStyle/>
                    <a:p>
                      <a:endParaRPr lang="en-GB"/>
                    </a:p>
                  </a:txBody>
                  <a:tcPr/>
                </a:tc>
                <a:tc>
                  <a:txBody>
                    <a:bodyPr/>
                    <a:lstStyle/>
                    <a:p>
                      <a:pPr algn="l" fontAlgn="ctr"/>
                      <a:r>
                        <a:rPr lang="en-GB" sz="900" b="0" i="0" u="none" strike="noStrike">
                          <a:solidFill>
                            <a:srgbClr val="FFFFFF"/>
                          </a:solidFill>
                          <a:effectLst/>
                          <a:latin typeface="Lato" panose="020F0502020204030203" pitchFamily="34" charset="0"/>
                        </a:rPr>
                        <a:t> </a:t>
                      </a:r>
                    </a:p>
                  </a:txBody>
                  <a:tcPr marL="4878" marR="4878" marT="4878" marB="0" anchor="ctr">
                    <a:lnL>
                      <a:noFill/>
                    </a:lnL>
                    <a:lnR>
                      <a:noFill/>
                    </a:lnR>
                    <a:lnT>
                      <a:noFill/>
                    </a:lnT>
                    <a:lnB>
                      <a:noFill/>
                    </a:lnB>
                    <a:solidFill>
                      <a:srgbClr val="0D0D0D"/>
                    </a:solidFill>
                  </a:tcPr>
                </a:tc>
                <a:tc vMerge="1">
                  <a:txBody>
                    <a:bodyPr/>
                    <a:lstStyle/>
                    <a:p>
                      <a:endParaRPr lang="en-GB"/>
                    </a:p>
                  </a:txBody>
                  <a:tcPr/>
                </a:tc>
                <a:tc>
                  <a:txBody>
                    <a:bodyPr/>
                    <a:lstStyle/>
                    <a:p>
                      <a:pPr algn="l" fontAlgn="ctr"/>
                      <a:r>
                        <a:rPr lang="en-GB" sz="600" b="0" i="0" u="none" strike="noStrike">
                          <a:solidFill>
                            <a:srgbClr val="FFFFFF"/>
                          </a:solidFill>
                          <a:effectLst/>
                          <a:latin typeface="Lato" panose="020F0502020204030203" pitchFamily="34" charset="0"/>
                        </a:rPr>
                        <a:t> </a:t>
                      </a:r>
                    </a:p>
                  </a:txBody>
                  <a:tcPr marL="4878" marR="4878" marT="4878" marB="0" anchor="ctr">
                    <a:lnL>
                      <a:noFill/>
                    </a:lnL>
                    <a:lnR>
                      <a:noFill/>
                    </a:lnR>
                    <a:lnT>
                      <a:noFill/>
                    </a:lnT>
                    <a:lnB>
                      <a:noFill/>
                    </a:lnB>
                    <a:solidFill>
                      <a:srgbClr val="0D0D0D"/>
                    </a:solidFill>
                  </a:tcPr>
                </a:tc>
                <a:extLst>
                  <a:ext uri="{0D108BD9-81ED-4DB2-BD59-A6C34878D82A}">
                    <a16:rowId xmlns:a16="http://schemas.microsoft.com/office/drawing/2014/main" val="3630008097"/>
                  </a:ext>
                </a:extLst>
              </a:tr>
              <a:tr h="282563">
                <a:tc>
                  <a:txBody>
                    <a:bodyPr/>
                    <a:lstStyle/>
                    <a:p>
                      <a:pPr algn="l" fontAlgn="ctr"/>
                      <a:r>
                        <a:rPr lang="en-GB" sz="600" b="0" i="0" u="none" strike="noStrike">
                          <a:solidFill>
                            <a:srgbClr val="FFFFFF"/>
                          </a:solidFill>
                          <a:effectLst/>
                          <a:latin typeface="Lato" panose="020F0502020204030203" pitchFamily="34" charset="0"/>
                        </a:rPr>
                        <a:t> </a:t>
                      </a:r>
                    </a:p>
                  </a:txBody>
                  <a:tcPr marL="4878" marR="4878" marT="4878" marB="0" anchor="ctr">
                    <a:lnL>
                      <a:noFill/>
                    </a:lnL>
                    <a:lnR>
                      <a:noFill/>
                    </a:lnR>
                    <a:lnT>
                      <a:noFill/>
                    </a:lnT>
                    <a:lnB>
                      <a:noFill/>
                    </a:lnB>
                    <a:solidFill>
                      <a:srgbClr val="0D0D0D"/>
                    </a:solidFill>
                  </a:tcPr>
                </a:tc>
                <a:tc>
                  <a:txBody>
                    <a:bodyPr/>
                    <a:lstStyle/>
                    <a:p>
                      <a:pPr algn="l" fontAlgn="ctr"/>
                      <a:r>
                        <a:rPr lang="en-GB" sz="900" b="0" i="0" u="none" strike="noStrike">
                          <a:solidFill>
                            <a:srgbClr val="FFFFFF"/>
                          </a:solidFill>
                          <a:effectLst/>
                          <a:latin typeface="Lato" panose="020F0502020204030203" pitchFamily="34" charset="0"/>
                        </a:rPr>
                        <a:t> </a:t>
                      </a:r>
                    </a:p>
                  </a:txBody>
                  <a:tcPr marL="4878" marR="4878" marT="4878" marB="0" anchor="ctr">
                    <a:lnL>
                      <a:noFill/>
                    </a:lnL>
                    <a:lnR>
                      <a:noFill/>
                    </a:lnR>
                    <a:lnT>
                      <a:noFill/>
                    </a:lnT>
                    <a:lnB>
                      <a:noFill/>
                    </a:lnB>
                    <a:solidFill>
                      <a:srgbClr val="595959"/>
                    </a:solidFill>
                  </a:tcPr>
                </a:tc>
                <a:tc vMerge="1">
                  <a:txBody>
                    <a:bodyPr/>
                    <a:lstStyle/>
                    <a:p>
                      <a:endParaRPr lang="en-GB"/>
                    </a:p>
                  </a:txBody>
                  <a:tcPr/>
                </a:tc>
                <a:tc>
                  <a:txBody>
                    <a:bodyPr/>
                    <a:lstStyle/>
                    <a:p>
                      <a:pPr algn="l" fontAlgn="ctr"/>
                      <a:r>
                        <a:rPr lang="en-GB" sz="900" b="0" i="0" u="none" strike="noStrike">
                          <a:solidFill>
                            <a:srgbClr val="FFFFFF"/>
                          </a:solidFill>
                          <a:effectLst/>
                          <a:latin typeface="Lato" panose="020F0502020204030203" pitchFamily="34" charset="0"/>
                        </a:rPr>
                        <a:t> </a:t>
                      </a:r>
                    </a:p>
                  </a:txBody>
                  <a:tcPr marL="4878" marR="4878" marT="4878" marB="0" anchor="ctr">
                    <a:lnL>
                      <a:noFill/>
                    </a:lnL>
                    <a:lnR>
                      <a:noFill/>
                    </a:lnR>
                    <a:lnT>
                      <a:noFill/>
                    </a:lnT>
                    <a:lnB>
                      <a:noFill/>
                    </a:lnB>
                    <a:solidFill>
                      <a:srgbClr val="595959"/>
                    </a:solidFill>
                  </a:tcPr>
                </a:tc>
                <a:tc>
                  <a:txBody>
                    <a:bodyPr/>
                    <a:lstStyle/>
                    <a:p>
                      <a:pPr algn="l" fontAlgn="ctr"/>
                      <a:r>
                        <a:rPr lang="en-GB" sz="900" b="0" i="0" u="none" strike="noStrike">
                          <a:solidFill>
                            <a:srgbClr val="FFFFFF"/>
                          </a:solidFill>
                          <a:effectLst/>
                          <a:latin typeface="Lato" panose="020F0502020204030203" pitchFamily="34" charset="0"/>
                        </a:rPr>
                        <a:t> </a:t>
                      </a:r>
                    </a:p>
                  </a:txBody>
                  <a:tcPr marL="4878" marR="4878" marT="4878" marB="0" anchor="ctr">
                    <a:lnL>
                      <a:noFill/>
                    </a:lnL>
                    <a:lnR>
                      <a:noFill/>
                    </a:lnR>
                    <a:lnT>
                      <a:noFill/>
                    </a:lnT>
                    <a:lnB>
                      <a:noFill/>
                    </a:lnB>
                    <a:solidFill>
                      <a:srgbClr val="0D0D0D"/>
                    </a:solidFill>
                  </a:tcPr>
                </a:tc>
                <a:tc>
                  <a:txBody>
                    <a:bodyPr/>
                    <a:lstStyle/>
                    <a:p>
                      <a:pPr algn="l" fontAlgn="ctr"/>
                      <a:r>
                        <a:rPr lang="en-GB" sz="900" b="0" i="0" u="none" strike="noStrike">
                          <a:solidFill>
                            <a:srgbClr val="FFFFFF"/>
                          </a:solidFill>
                          <a:effectLst/>
                          <a:latin typeface="Lato" panose="020F0502020204030203" pitchFamily="34" charset="0"/>
                        </a:rPr>
                        <a:t> </a:t>
                      </a:r>
                    </a:p>
                  </a:txBody>
                  <a:tcPr marL="4878" marR="4878" marT="4878" marB="0" anchor="ctr">
                    <a:lnL>
                      <a:noFill/>
                    </a:lnL>
                    <a:lnR>
                      <a:noFill/>
                    </a:lnR>
                    <a:lnT>
                      <a:noFill/>
                    </a:lnT>
                    <a:lnB>
                      <a:noFill/>
                    </a:lnB>
                    <a:solidFill>
                      <a:srgbClr val="595959"/>
                    </a:solidFill>
                  </a:tcPr>
                </a:tc>
                <a:tc rowSpan="6" gridSpan="2">
                  <a:txBody>
                    <a:bodyPr/>
                    <a:lstStyle/>
                    <a:p>
                      <a:pPr algn="l" fontAlgn="t"/>
                      <a:r>
                        <a:rPr lang="en-GB" sz="900" b="0" i="0" u="none" strike="noStrike">
                          <a:solidFill>
                            <a:srgbClr val="FFFFFF"/>
                          </a:solidFill>
                          <a:effectLst/>
                          <a:latin typeface="Lato" panose="020F0502020204030203" pitchFamily="34" charset="0"/>
                        </a:rPr>
                        <a:t>Lorem ipsum dolor sit amet, consectetuer adipiscing elit. Maecenas porttitor congue massa. Fusce posuere, magna sed pulvinar ultricies, purus lectus malesuada libero, sit amet commodo magna eros quis urna. Nunc viverra imperdiet enim.</a:t>
                      </a:r>
                      <a:br>
                        <a:rPr lang="en-GB" sz="900" b="0" i="0" u="none" strike="noStrike">
                          <a:solidFill>
                            <a:srgbClr val="FFFFFF"/>
                          </a:solidFill>
                          <a:effectLst/>
                          <a:latin typeface="Lato" panose="020F0502020204030203" pitchFamily="34" charset="0"/>
                        </a:rPr>
                      </a:br>
                      <a:br>
                        <a:rPr lang="en-GB" sz="900" b="0" i="0" u="none" strike="noStrike">
                          <a:solidFill>
                            <a:srgbClr val="FFFFFF"/>
                          </a:solidFill>
                          <a:effectLst/>
                          <a:latin typeface="Lato" panose="020F0502020204030203" pitchFamily="34" charset="0"/>
                        </a:rPr>
                      </a:br>
                      <a:r>
                        <a:rPr lang="en-GB" sz="900" b="0" i="0" u="none" strike="noStrike">
                          <a:solidFill>
                            <a:srgbClr val="FFFFFF"/>
                          </a:solidFill>
                          <a:effectLst/>
                          <a:latin typeface="Lato" panose="020F0502020204030203" pitchFamily="34" charset="0"/>
                        </a:rPr>
                        <a:t>Lorem ipsum dolor sit amet, consectetuer adipiscing elit. Maecenas porttitor congue massa. Fusce posuere, magna sed pulvinar ultricies, purus lectus malesuada libero, sit amet commodo magna eros quis urna. Nunc viverra imperdiet enim.</a:t>
                      </a:r>
                    </a:p>
                  </a:txBody>
                  <a:tcPr marL="4878" marR="4878" marT="4878" marB="0">
                    <a:lnL>
                      <a:noFill/>
                    </a:lnL>
                    <a:lnR>
                      <a:noFill/>
                    </a:lnR>
                    <a:lnT>
                      <a:noFill/>
                    </a:lnT>
                    <a:lnB>
                      <a:noFill/>
                    </a:lnB>
                    <a:solidFill>
                      <a:srgbClr val="595959"/>
                    </a:solidFill>
                  </a:tcPr>
                </a:tc>
                <a:tc rowSpan="6" hMerge="1">
                  <a:txBody>
                    <a:bodyPr/>
                    <a:lstStyle/>
                    <a:p>
                      <a:endParaRPr lang="en-GB"/>
                    </a:p>
                  </a:txBody>
                  <a:tcPr/>
                </a:tc>
                <a:tc>
                  <a:txBody>
                    <a:bodyPr/>
                    <a:lstStyle/>
                    <a:p>
                      <a:pPr algn="l" fontAlgn="ctr"/>
                      <a:r>
                        <a:rPr lang="en-GB" sz="900" b="0" i="0" u="none" strike="noStrike">
                          <a:solidFill>
                            <a:srgbClr val="FFFFFF"/>
                          </a:solidFill>
                          <a:effectLst/>
                          <a:latin typeface="Lato" panose="020F0502020204030203" pitchFamily="34" charset="0"/>
                        </a:rPr>
                        <a:t> </a:t>
                      </a:r>
                    </a:p>
                  </a:txBody>
                  <a:tcPr marL="4878" marR="4878" marT="4878" marB="0" anchor="ctr">
                    <a:lnL>
                      <a:noFill/>
                    </a:lnL>
                    <a:lnR>
                      <a:noFill/>
                    </a:lnR>
                    <a:lnT>
                      <a:noFill/>
                    </a:lnT>
                    <a:lnB>
                      <a:noFill/>
                    </a:lnB>
                    <a:solidFill>
                      <a:srgbClr val="595959"/>
                    </a:solidFill>
                  </a:tcPr>
                </a:tc>
                <a:tc>
                  <a:txBody>
                    <a:bodyPr/>
                    <a:lstStyle/>
                    <a:p>
                      <a:pPr algn="l" fontAlgn="ctr"/>
                      <a:r>
                        <a:rPr lang="en-GB" sz="900" b="0" i="0" u="none" strike="noStrike">
                          <a:solidFill>
                            <a:srgbClr val="FFFFFF"/>
                          </a:solidFill>
                          <a:effectLst/>
                          <a:latin typeface="Lato" panose="020F0502020204030203" pitchFamily="34" charset="0"/>
                        </a:rPr>
                        <a:t> </a:t>
                      </a:r>
                    </a:p>
                  </a:txBody>
                  <a:tcPr marL="4878" marR="4878" marT="4878" marB="0" anchor="ctr">
                    <a:lnL>
                      <a:noFill/>
                    </a:lnL>
                    <a:lnR>
                      <a:noFill/>
                    </a:lnR>
                    <a:lnT>
                      <a:noFill/>
                    </a:lnT>
                    <a:lnB>
                      <a:noFill/>
                    </a:lnB>
                    <a:solidFill>
                      <a:srgbClr val="0D0D0D"/>
                    </a:solidFill>
                  </a:tcPr>
                </a:tc>
                <a:tc vMerge="1">
                  <a:txBody>
                    <a:bodyPr/>
                    <a:lstStyle/>
                    <a:p>
                      <a:endParaRPr lang="en-GB"/>
                    </a:p>
                  </a:txBody>
                  <a:tcPr/>
                </a:tc>
                <a:tc>
                  <a:txBody>
                    <a:bodyPr/>
                    <a:lstStyle/>
                    <a:p>
                      <a:pPr algn="l" fontAlgn="ctr"/>
                      <a:r>
                        <a:rPr lang="en-GB" sz="900" b="0" i="0" u="none" strike="noStrike">
                          <a:solidFill>
                            <a:srgbClr val="FFFFFF"/>
                          </a:solidFill>
                          <a:effectLst/>
                          <a:latin typeface="Lato" panose="020F0502020204030203" pitchFamily="34" charset="0"/>
                        </a:rPr>
                        <a:t> </a:t>
                      </a:r>
                    </a:p>
                  </a:txBody>
                  <a:tcPr marL="4878" marR="4878" marT="4878" marB="0" anchor="ctr">
                    <a:lnL>
                      <a:noFill/>
                    </a:lnL>
                    <a:lnR>
                      <a:noFill/>
                    </a:lnR>
                    <a:lnT>
                      <a:noFill/>
                    </a:lnT>
                    <a:lnB>
                      <a:noFill/>
                    </a:lnB>
                    <a:solidFill>
                      <a:srgbClr val="0D0D0D"/>
                    </a:solidFill>
                  </a:tcPr>
                </a:tc>
                <a:tc vMerge="1">
                  <a:txBody>
                    <a:bodyPr/>
                    <a:lstStyle/>
                    <a:p>
                      <a:endParaRPr lang="en-GB"/>
                    </a:p>
                  </a:txBody>
                  <a:tcPr/>
                </a:tc>
                <a:tc>
                  <a:txBody>
                    <a:bodyPr/>
                    <a:lstStyle/>
                    <a:p>
                      <a:pPr algn="l" fontAlgn="ctr"/>
                      <a:r>
                        <a:rPr lang="en-GB" sz="600" b="0" i="0" u="none" strike="noStrike">
                          <a:solidFill>
                            <a:srgbClr val="FFFFFF"/>
                          </a:solidFill>
                          <a:effectLst/>
                          <a:latin typeface="Lato" panose="020F0502020204030203" pitchFamily="34" charset="0"/>
                        </a:rPr>
                        <a:t> </a:t>
                      </a:r>
                    </a:p>
                  </a:txBody>
                  <a:tcPr marL="4878" marR="4878" marT="4878" marB="0" anchor="ctr">
                    <a:lnL>
                      <a:noFill/>
                    </a:lnL>
                    <a:lnR>
                      <a:noFill/>
                    </a:lnR>
                    <a:lnT>
                      <a:noFill/>
                    </a:lnT>
                    <a:lnB>
                      <a:noFill/>
                    </a:lnB>
                    <a:solidFill>
                      <a:srgbClr val="0D0D0D"/>
                    </a:solidFill>
                  </a:tcPr>
                </a:tc>
                <a:extLst>
                  <a:ext uri="{0D108BD9-81ED-4DB2-BD59-A6C34878D82A}">
                    <a16:rowId xmlns:a16="http://schemas.microsoft.com/office/drawing/2014/main" val="3073942147"/>
                  </a:ext>
                </a:extLst>
              </a:tr>
              <a:tr h="282563">
                <a:tc>
                  <a:txBody>
                    <a:bodyPr/>
                    <a:lstStyle/>
                    <a:p>
                      <a:pPr algn="l" fontAlgn="ctr"/>
                      <a:r>
                        <a:rPr lang="en-GB" sz="600" b="0" i="0" u="none" strike="noStrike">
                          <a:solidFill>
                            <a:srgbClr val="FFFFFF"/>
                          </a:solidFill>
                          <a:effectLst/>
                          <a:latin typeface="Lato" panose="020F0502020204030203" pitchFamily="34" charset="0"/>
                        </a:rPr>
                        <a:t> </a:t>
                      </a:r>
                    </a:p>
                  </a:txBody>
                  <a:tcPr marL="4878" marR="4878" marT="4878" marB="0" anchor="ctr">
                    <a:lnL>
                      <a:noFill/>
                    </a:lnL>
                    <a:lnR>
                      <a:noFill/>
                    </a:lnR>
                    <a:lnT>
                      <a:noFill/>
                    </a:lnT>
                    <a:lnB>
                      <a:noFill/>
                    </a:lnB>
                    <a:solidFill>
                      <a:srgbClr val="0D0D0D"/>
                    </a:solidFill>
                  </a:tcPr>
                </a:tc>
                <a:tc>
                  <a:txBody>
                    <a:bodyPr/>
                    <a:lstStyle/>
                    <a:p>
                      <a:pPr algn="l" fontAlgn="ctr"/>
                      <a:r>
                        <a:rPr lang="en-GB" sz="900" b="0" i="0" u="none" strike="noStrike">
                          <a:solidFill>
                            <a:srgbClr val="FFFFFF"/>
                          </a:solidFill>
                          <a:effectLst/>
                          <a:latin typeface="Lato" panose="020F0502020204030203" pitchFamily="34" charset="0"/>
                        </a:rPr>
                        <a:t> </a:t>
                      </a:r>
                    </a:p>
                  </a:txBody>
                  <a:tcPr marL="4878" marR="4878" marT="4878" marB="0" anchor="ctr">
                    <a:lnL>
                      <a:noFill/>
                    </a:lnL>
                    <a:lnR>
                      <a:noFill/>
                    </a:lnR>
                    <a:lnT>
                      <a:noFill/>
                    </a:lnT>
                    <a:lnB>
                      <a:noFill/>
                    </a:lnB>
                    <a:solidFill>
                      <a:srgbClr val="595959"/>
                    </a:solidFill>
                  </a:tcPr>
                </a:tc>
                <a:tc>
                  <a:txBody>
                    <a:bodyPr/>
                    <a:lstStyle/>
                    <a:p>
                      <a:pPr algn="l" fontAlgn="ctr"/>
                      <a:r>
                        <a:rPr lang="en-GB" sz="900" b="0" i="0" u="none" strike="noStrike">
                          <a:solidFill>
                            <a:srgbClr val="FFFFFF"/>
                          </a:solidFill>
                          <a:effectLst/>
                          <a:latin typeface="Lato" panose="020F0502020204030203" pitchFamily="34" charset="0"/>
                        </a:rPr>
                        <a:t> </a:t>
                      </a:r>
                    </a:p>
                  </a:txBody>
                  <a:tcPr marL="4878" marR="4878" marT="4878" marB="0" anchor="ctr">
                    <a:lnL>
                      <a:noFill/>
                    </a:lnL>
                    <a:lnR>
                      <a:noFill/>
                    </a:lnR>
                    <a:lnT>
                      <a:noFill/>
                    </a:lnT>
                    <a:lnB>
                      <a:noFill/>
                    </a:lnB>
                    <a:solidFill>
                      <a:srgbClr val="595959"/>
                    </a:solidFill>
                  </a:tcPr>
                </a:tc>
                <a:tc>
                  <a:txBody>
                    <a:bodyPr/>
                    <a:lstStyle/>
                    <a:p>
                      <a:pPr algn="l" fontAlgn="ctr"/>
                      <a:r>
                        <a:rPr lang="en-GB" sz="900" b="0" i="0" u="none" strike="noStrike">
                          <a:solidFill>
                            <a:srgbClr val="FFFFFF"/>
                          </a:solidFill>
                          <a:effectLst/>
                          <a:latin typeface="Lato" panose="020F0502020204030203" pitchFamily="34" charset="0"/>
                        </a:rPr>
                        <a:t> </a:t>
                      </a:r>
                    </a:p>
                  </a:txBody>
                  <a:tcPr marL="4878" marR="4878" marT="4878" marB="0" anchor="ctr">
                    <a:lnL>
                      <a:noFill/>
                    </a:lnL>
                    <a:lnR>
                      <a:noFill/>
                    </a:lnR>
                    <a:lnT>
                      <a:noFill/>
                    </a:lnT>
                    <a:lnB>
                      <a:noFill/>
                    </a:lnB>
                    <a:solidFill>
                      <a:srgbClr val="595959"/>
                    </a:solidFill>
                  </a:tcPr>
                </a:tc>
                <a:tc>
                  <a:txBody>
                    <a:bodyPr/>
                    <a:lstStyle/>
                    <a:p>
                      <a:pPr algn="l" fontAlgn="ctr"/>
                      <a:r>
                        <a:rPr lang="en-GB" sz="900" b="0" i="0" u="none" strike="noStrike">
                          <a:solidFill>
                            <a:srgbClr val="FFFFFF"/>
                          </a:solidFill>
                          <a:effectLst/>
                          <a:latin typeface="Lato" panose="020F0502020204030203" pitchFamily="34" charset="0"/>
                        </a:rPr>
                        <a:t> </a:t>
                      </a:r>
                    </a:p>
                  </a:txBody>
                  <a:tcPr marL="4878" marR="4878" marT="4878" marB="0" anchor="ctr">
                    <a:lnL>
                      <a:noFill/>
                    </a:lnL>
                    <a:lnR>
                      <a:noFill/>
                    </a:lnR>
                    <a:lnT>
                      <a:noFill/>
                    </a:lnT>
                    <a:lnB>
                      <a:noFill/>
                    </a:lnB>
                    <a:solidFill>
                      <a:srgbClr val="0D0D0D"/>
                    </a:solidFill>
                  </a:tcPr>
                </a:tc>
                <a:tc>
                  <a:txBody>
                    <a:bodyPr/>
                    <a:lstStyle/>
                    <a:p>
                      <a:pPr algn="l" fontAlgn="ctr"/>
                      <a:r>
                        <a:rPr lang="en-GB" sz="900" b="0" i="0" u="none" strike="noStrike">
                          <a:solidFill>
                            <a:srgbClr val="FFFFFF"/>
                          </a:solidFill>
                          <a:effectLst/>
                          <a:latin typeface="Lato" panose="020F0502020204030203" pitchFamily="34" charset="0"/>
                        </a:rPr>
                        <a:t> </a:t>
                      </a:r>
                    </a:p>
                  </a:txBody>
                  <a:tcPr marL="4878" marR="4878" marT="4878" marB="0" anchor="ctr">
                    <a:lnL>
                      <a:noFill/>
                    </a:lnL>
                    <a:lnR>
                      <a:noFill/>
                    </a:lnR>
                    <a:lnT>
                      <a:noFill/>
                    </a:lnT>
                    <a:lnB>
                      <a:noFill/>
                    </a:lnB>
                    <a:solidFill>
                      <a:srgbClr val="595959"/>
                    </a:solidFill>
                  </a:tcPr>
                </a:tc>
                <a:tc gridSpan="2" vMerge="1">
                  <a:txBody>
                    <a:bodyPr/>
                    <a:lstStyle/>
                    <a:p>
                      <a:endParaRPr lang="en-GB"/>
                    </a:p>
                  </a:txBody>
                  <a:tcPr/>
                </a:tc>
                <a:tc hMerge="1" vMerge="1">
                  <a:txBody>
                    <a:bodyPr/>
                    <a:lstStyle/>
                    <a:p>
                      <a:endParaRPr lang="en-GB"/>
                    </a:p>
                  </a:txBody>
                  <a:tcPr/>
                </a:tc>
                <a:tc>
                  <a:txBody>
                    <a:bodyPr/>
                    <a:lstStyle/>
                    <a:p>
                      <a:pPr algn="l" fontAlgn="ctr"/>
                      <a:r>
                        <a:rPr lang="en-GB" sz="900" b="0" i="0" u="none" strike="noStrike">
                          <a:solidFill>
                            <a:srgbClr val="FFFFFF"/>
                          </a:solidFill>
                          <a:effectLst/>
                          <a:latin typeface="Lato" panose="020F0502020204030203" pitchFamily="34" charset="0"/>
                        </a:rPr>
                        <a:t> </a:t>
                      </a:r>
                    </a:p>
                  </a:txBody>
                  <a:tcPr marL="4878" marR="4878" marT="4878" marB="0" anchor="ctr">
                    <a:lnL>
                      <a:noFill/>
                    </a:lnL>
                    <a:lnR>
                      <a:noFill/>
                    </a:lnR>
                    <a:lnT>
                      <a:noFill/>
                    </a:lnT>
                    <a:lnB>
                      <a:noFill/>
                    </a:lnB>
                    <a:solidFill>
                      <a:srgbClr val="595959"/>
                    </a:solidFill>
                  </a:tcPr>
                </a:tc>
                <a:tc>
                  <a:txBody>
                    <a:bodyPr/>
                    <a:lstStyle/>
                    <a:p>
                      <a:pPr algn="l" fontAlgn="ctr"/>
                      <a:r>
                        <a:rPr lang="en-GB" sz="900" b="0" i="0" u="none" strike="noStrike">
                          <a:solidFill>
                            <a:srgbClr val="FFFFFF"/>
                          </a:solidFill>
                          <a:effectLst/>
                          <a:latin typeface="Lato" panose="020F0502020204030203" pitchFamily="34" charset="0"/>
                        </a:rPr>
                        <a:t> </a:t>
                      </a:r>
                    </a:p>
                  </a:txBody>
                  <a:tcPr marL="4878" marR="4878" marT="4878" marB="0" anchor="ctr">
                    <a:lnL>
                      <a:noFill/>
                    </a:lnL>
                    <a:lnR>
                      <a:noFill/>
                    </a:lnR>
                    <a:lnT>
                      <a:noFill/>
                    </a:lnT>
                    <a:lnB>
                      <a:noFill/>
                    </a:lnB>
                    <a:solidFill>
                      <a:srgbClr val="0D0D0D"/>
                    </a:solidFill>
                  </a:tcPr>
                </a:tc>
                <a:tc>
                  <a:txBody>
                    <a:bodyPr/>
                    <a:lstStyle/>
                    <a:p>
                      <a:pPr algn="l" fontAlgn="ctr"/>
                      <a:r>
                        <a:rPr lang="en-GB" sz="900" b="0" i="0" u="none" strike="noStrike">
                          <a:solidFill>
                            <a:srgbClr val="FFFFFF"/>
                          </a:solidFill>
                          <a:effectLst/>
                          <a:latin typeface="Lato" panose="020F0502020204030203" pitchFamily="34" charset="0"/>
                        </a:rPr>
                        <a:t> </a:t>
                      </a:r>
                    </a:p>
                  </a:txBody>
                  <a:tcPr marL="4878" marR="4878" marT="4878" marB="0" anchor="ctr">
                    <a:lnL>
                      <a:noFill/>
                    </a:lnL>
                    <a:lnR>
                      <a:noFill/>
                    </a:lnR>
                    <a:lnT>
                      <a:noFill/>
                    </a:lnT>
                    <a:lnB>
                      <a:noFill/>
                    </a:lnB>
                    <a:solidFill>
                      <a:srgbClr val="0D0D0D"/>
                    </a:solidFill>
                  </a:tcPr>
                </a:tc>
                <a:tc>
                  <a:txBody>
                    <a:bodyPr/>
                    <a:lstStyle/>
                    <a:p>
                      <a:pPr algn="l" fontAlgn="ctr"/>
                      <a:r>
                        <a:rPr lang="en-GB" sz="900" b="0" i="0" u="none" strike="noStrike">
                          <a:solidFill>
                            <a:srgbClr val="FFFFFF"/>
                          </a:solidFill>
                          <a:effectLst/>
                          <a:latin typeface="Lato" panose="020F0502020204030203" pitchFamily="34" charset="0"/>
                        </a:rPr>
                        <a:t> </a:t>
                      </a:r>
                    </a:p>
                  </a:txBody>
                  <a:tcPr marL="4878" marR="4878" marT="4878" marB="0" anchor="ctr">
                    <a:lnL>
                      <a:noFill/>
                    </a:lnL>
                    <a:lnR>
                      <a:noFill/>
                    </a:lnR>
                    <a:lnT>
                      <a:noFill/>
                    </a:lnT>
                    <a:lnB>
                      <a:noFill/>
                    </a:lnB>
                    <a:solidFill>
                      <a:srgbClr val="0D0D0D"/>
                    </a:solidFill>
                  </a:tcPr>
                </a:tc>
                <a:tc>
                  <a:txBody>
                    <a:bodyPr/>
                    <a:lstStyle/>
                    <a:p>
                      <a:pPr algn="l" fontAlgn="ctr"/>
                      <a:r>
                        <a:rPr lang="en-GB" sz="900" b="0" i="0" u="none" strike="noStrike">
                          <a:solidFill>
                            <a:srgbClr val="FFFFFF"/>
                          </a:solidFill>
                          <a:effectLst/>
                          <a:latin typeface="Lato" panose="020F0502020204030203" pitchFamily="34" charset="0"/>
                        </a:rPr>
                        <a:t> </a:t>
                      </a:r>
                    </a:p>
                  </a:txBody>
                  <a:tcPr marL="4878" marR="4878" marT="4878" marB="0" anchor="ctr">
                    <a:lnL>
                      <a:noFill/>
                    </a:lnL>
                    <a:lnR>
                      <a:noFill/>
                    </a:lnR>
                    <a:lnT>
                      <a:noFill/>
                    </a:lnT>
                    <a:lnB>
                      <a:noFill/>
                    </a:lnB>
                    <a:solidFill>
                      <a:srgbClr val="0D0D0D"/>
                    </a:solidFill>
                  </a:tcPr>
                </a:tc>
                <a:tc>
                  <a:txBody>
                    <a:bodyPr/>
                    <a:lstStyle/>
                    <a:p>
                      <a:pPr algn="l" fontAlgn="ctr"/>
                      <a:r>
                        <a:rPr lang="en-GB" sz="600" b="0" i="0" u="none" strike="noStrike">
                          <a:solidFill>
                            <a:srgbClr val="FFFFFF"/>
                          </a:solidFill>
                          <a:effectLst/>
                          <a:latin typeface="Lato" panose="020F0502020204030203" pitchFamily="34" charset="0"/>
                        </a:rPr>
                        <a:t> </a:t>
                      </a:r>
                    </a:p>
                  </a:txBody>
                  <a:tcPr marL="4878" marR="4878" marT="4878" marB="0" anchor="ctr">
                    <a:lnL>
                      <a:noFill/>
                    </a:lnL>
                    <a:lnR>
                      <a:noFill/>
                    </a:lnR>
                    <a:lnT>
                      <a:noFill/>
                    </a:lnT>
                    <a:lnB>
                      <a:noFill/>
                    </a:lnB>
                    <a:solidFill>
                      <a:srgbClr val="0D0D0D"/>
                    </a:solidFill>
                  </a:tcPr>
                </a:tc>
                <a:extLst>
                  <a:ext uri="{0D108BD9-81ED-4DB2-BD59-A6C34878D82A}">
                    <a16:rowId xmlns:a16="http://schemas.microsoft.com/office/drawing/2014/main" val="482418742"/>
                  </a:ext>
                </a:extLst>
              </a:tr>
              <a:tr h="282563">
                <a:tc>
                  <a:txBody>
                    <a:bodyPr/>
                    <a:lstStyle/>
                    <a:p>
                      <a:pPr algn="l" fontAlgn="ctr"/>
                      <a:r>
                        <a:rPr lang="en-GB" sz="600" b="0" i="0" u="none" strike="noStrike">
                          <a:solidFill>
                            <a:srgbClr val="FFFFFF"/>
                          </a:solidFill>
                          <a:effectLst/>
                          <a:latin typeface="Lato" panose="020F0502020204030203" pitchFamily="34" charset="0"/>
                        </a:rPr>
                        <a:t> </a:t>
                      </a:r>
                    </a:p>
                  </a:txBody>
                  <a:tcPr marL="4878" marR="4878" marT="4878" marB="0" anchor="ctr">
                    <a:lnL>
                      <a:noFill/>
                    </a:lnL>
                    <a:lnR>
                      <a:noFill/>
                    </a:lnR>
                    <a:lnT>
                      <a:noFill/>
                    </a:lnT>
                    <a:lnB>
                      <a:noFill/>
                    </a:lnB>
                    <a:solidFill>
                      <a:srgbClr val="0D0D0D"/>
                    </a:solidFill>
                  </a:tcPr>
                </a:tc>
                <a:tc>
                  <a:txBody>
                    <a:bodyPr/>
                    <a:lstStyle/>
                    <a:p>
                      <a:pPr algn="l" fontAlgn="ctr"/>
                      <a:r>
                        <a:rPr lang="en-GB" sz="900" b="0" i="0" u="none" strike="noStrike">
                          <a:solidFill>
                            <a:srgbClr val="FFFFFF"/>
                          </a:solidFill>
                          <a:effectLst/>
                          <a:latin typeface="Lato" panose="020F0502020204030203" pitchFamily="34" charset="0"/>
                        </a:rPr>
                        <a:t> </a:t>
                      </a:r>
                    </a:p>
                  </a:txBody>
                  <a:tcPr marL="4878" marR="4878" marT="4878" marB="0" anchor="ctr">
                    <a:lnL>
                      <a:noFill/>
                    </a:lnL>
                    <a:lnR>
                      <a:noFill/>
                    </a:lnR>
                    <a:lnT>
                      <a:noFill/>
                    </a:lnT>
                    <a:lnB>
                      <a:noFill/>
                    </a:lnB>
                    <a:solidFill>
                      <a:srgbClr val="0D0D0D"/>
                    </a:solidFill>
                  </a:tcPr>
                </a:tc>
                <a:tc>
                  <a:txBody>
                    <a:bodyPr/>
                    <a:lstStyle/>
                    <a:p>
                      <a:pPr algn="l" fontAlgn="ctr"/>
                      <a:r>
                        <a:rPr lang="en-GB" sz="900" b="0" i="0" u="none" strike="noStrike">
                          <a:solidFill>
                            <a:srgbClr val="FFFFFF"/>
                          </a:solidFill>
                          <a:effectLst/>
                          <a:latin typeface="Lato" panose="020F0502020204030203" pitchFamily="34" charset="0"/>
                        </a:rPr>
                        <a:t> </a:t>
                      </a:r>
                    </a:p>
                  </a:txBody>
                  <a:tcPr marL="4878" marR="4878" marT="4878" marB="0" anchor="ctr">
                    <a:lnL>
                      <a:noFill/>
                    </a:lnL>
                    <a:lnR>
                      <a:noFill/>
                    </a:lnR>
                    <a:lnT>
                      <a:noFill/>
                    </a:lnT>
                    <a:lnB>
                      <a:noFill/>
                    </a:lnB>
                    <a:solidFill>
                      <a:srgbClr val="0D0D0D"/>
                    </a:solidFill>
                  </a:tcPr>
                </a:tc>
                <a:tc>
                  <a:txBody>
                    <a:bodyPr/>
                    <a:lstStyle/>
                    <a:p>
                      <a:pPr algn="l" fontAlgn="ctr"/>
                      <a:r>
                        <a:rPr lang="en-GB" sz="900" b="0" i="0" u="none" strike="noStrike">
                          <a:solidFill>
                            <a:srgbClr val="FFFFFF"/>
                          </a:solidFill>
                          <a:effectLst/>
                          <a:latin typeface="Lato" panose="020F0502020204030203" pitchFamily="34" charset="0"/>
                        </a:rPr>
                        <a:t> </a:t>
                      </a:r>
                    </a:p>
                  </a:txBody>
                  <a:tcPr marL="4878" marR="4878" marT="4878" marB="0" anchor="ctr">
                    <a:lnL>
                      <a:noFill/>
                    </a:lnL>
                    <a:lnR>
                      <a:noFill/>
                    </a:lnR>
                    <a:lnT>
                      <a:noFill/>
                    </a:lnT>
                    <a:lnB>
                      <a:noFill/>
                    </a:lnB>
                    <a:solidFill>
                      <a:srgbClr val="0D0D0D"/>
                    </a:solidFill>
                  </a:tcPr>
                </a:tc>
                <a:tc>
                  <a:txBody>
                    <a:bodyPr/>
                    <a:lstStyle/>
                    <a:p>
                      <a:pPr algn="l" fontAlgn="ctr"/>
                      <a:r>
                        <a:rPr lang="en-GB" sz="900" b="0" i="0" u="none" strike="noStrike">
                          <a:solidFill>
                            <a:srgbClr val="FFFFFF"/>
                          </a:solidFill>
                          <a:effectLst/>
                          <a:latin typeface="Lato" panose="020F0502020204030203" pitchFamily="34" charset="0"/>
                        </a:rPr>
                        <a:t> </a:t>
                      </a:r>
                    </a:p>
                  </a:txBody>
                  <a:tcPr marL="4878" marR="4878" marT="4878" marB="0" anchor="ctr">
                    <a:lnL>
                      <a:noFill/>
                    </a:lnL>
                    <a:lnR>
                      <a:noFill/>
                    </a:lnR>
                    <a:lnT>
                      <a:noFill/>
                    </a:lnT>
                    <a:lnB>
                      <a:noFill/>
                    </a:lnB>
                    <a:solidFill>
                      <a:srgbClr val="0D0D0D"/>
                    </a:solidFill>
                  </a:tcPr>
                </a:tc>
                <a:tc>
                  <a:txBody>
                    <a:bodyPr/>
                    <a:lstStyle/>
                    <a:p>
                      <a:pPr algn="l" fontAlgn="ctr"/>
                      <a:r>
                        <a:rPr lang="en-GB" sz="900" b="0" i="0" u="none" strike="noStrike">
                          <a:solidFill>
                            <a:srgbClr val="FFFFFF"/>
                          </a:solidFill>
                          <a:effectLst/>
                          <a:latin typeface="Lato" panose="020F0502020204030203" pitchFamily="34" charset="0"/>
                        </a:rPr>
                        <a:t> </a:t>
                      </a:r>
                    </a:p>
                  </a:txBody>
                  <a:tcPr marL="4878" marR="4878" marT="4878" marB="0" anchor="ctr">
                    <a:lnL>
                      <a:noFill/>
                    </a:lnL>
                    <a:lnR>
                      <a:noFill/>
                    </a:lnR>
                    <a:lnT>
                      <a:noFill/>
                    </a:lnT>
                    <a:lnB>
                      <a:noFill/>
                    </a:lnB>
                    <a:solidFill>
                      <a:srgbClr val="595959"/>
                    </a:solidFill>
                  </a:tcPr>
                </a:tc>
                <a:tc gridSpan="2" vMerge="1">
                  <a:txBody>
                    <a:bodyPr/>
                    <a:lstStyle/>
                    <a:p>
                      <a:endParaRPr lang="en-GB"/>
                    </a:p>
                  </a:txBody>
                  <a:tcPr/>
                </a:tc>
                <a:tc hMerge="1" vMerge="1">
                  <a:txBody>
                    <a:bodyPr/>
                    <a:lstStyle/>
                    <a:p>
                      <a:endParaRPr lang="en-GB"/>
                    </a:p>
                  </a:txBody>
                  <a:tcPr/>
                </a:tc>
                <a:tc>
                  <a:txBody>
                    <a:bodyPr/>
                    <a:lstStyle/>
                    <a:p>
                      <a:pPr algn="l" fontAlgn="ctr"/>
                      <a:r>
                        <a:rPr lang="en-GB" sz="900" b="0" i="0" u="none" strike="noStrike">
                          <a:solidFill>
                            <a:srgbClr val="FFFFFF"/>
                          </a:solidFill>
                          <a:effectLst/>
                          <a:latin typeface="Lato" panose="020F0502020204030203" pitchFamily="34" charset="0"/>
                        </a:rPr>
                        <a:t> </a:t>
                      </a:r>
                    </a:p>
                  </a:txBody>
                  <a:tcPr marL="4878" marR="4878" marT="4878" marB="0" anchor="ctr">
                    <a:lnL>
                      <a:noFill/>
                    </a:lnL>
                    <a:lnR>
                      <a:noFill/>
                    </a:lnR>
                    <a:lnT>
                      <a:noFill/>
                    </a:lnT>
                    <a:lnB>
                      <a:noFill/>
                    </a:lnB>
                    <a:solidFill>
                      <a:srgbClr val="595959"/>
                    </a:solidFill>
                  </a:tcPr>
                </a:tc>
                <a:tc>
                  <a:txBody>
                    <a:bodyPr/>
                    <a:lstStyle/>
                    <a:p>
                      <a:pPr algn="l" fontAlgn="ctr"/>
                      <a:r>
                        <a:rPr lang="en-GB" sz="900" b="0" i="0" u="none" strike="noStrike">
                          <a:solidFill>
                            <a:srgbClr val="FFFFFF"/>
                          </a:solidFill>
                          <a:effectLst/>
                          <a:latin typeface="Lato" panose="020F0502020204030203" pitchFamily="34" charset="0"/>
                        </a:rPr>
                        <a:t> </a:t>
                      </a:r>
                    </a:p>
                  </a:txBody>
                  <a:tcPr marL="4878" marR="4878" marT="4878" marB="0" anchor="ctr">
                    <a:lnL>
                      <a:noFill/>
                    </a:lnL>
                    <a:lnR>
                      <a:noFill/>
                    </a:lnR>
                    <a:lnT>
                      <a:noFill/>
                    </a:lnT>
                    <a:lnB>
                      <a:noFill/>
                    </a:lnB>
                    <a:solidFill>
                      <a:srgbClr val="0D0D0D"/>
                    </a:solidFill>
                  </a:tcPr>
                </a:tc>
                <a:tc rowSpan="4">
                  <a:txBody>
                    <a:bodyPr/>
                    <a:lstStyle/>
                    <a:p>
                      <a:pPr algn="ctr" fontAlgn="ctr"/>
                      <a:r>
                        <a:rPr lang="en-GB" sz="900" b="0" i="0" u="none" strike="noStrike">
                          <a:solidFill>
                            <a:srgbClr val="FFFFFF"/>
                          </a:solidFill>
                          <a:effectLst/>
                          <a:latin typeface="Lato" panose="020F0502020204030203" pitchFamily="34" charset="0"/>
                        </a:rPr>
                        <a:t> </a:t>
                      </a:r>
                    </a:p>
                  </a:txBody>
                  <a:tcPr marL="4878" marR="4878" marT="4878" marB="0" anchor="ctr">
                    <a:lnL>
                      <a:noFill/>
                    </a:lnL>
                    <a:lnR>
                      <a:noFill/>
                    </a:lnR>
                    <a:lnT>
                      <a:noFill/>
                    </a:lnT>
                    <a:lnB>
                      <a:noFill/>
                    </a:lnB>
                    <a:solidFill>
                      <a:srgbClr val="595959"/>
                    </a:solidFill>
                  </a:tcPr>
                </a:tc>
                <a:tc>
                  <a:txBody>
                    <a:bodyPr/>
                    <a:lstStyle/>
                    <a:p>
                      <a:pPr algn="l" fontAlgn="ctr"/>
                      <a:r>
                        <a:rPr lang="en-GB" sz="900" b="0" i="0" u="none" strike="noStrike">
                          <a:solidFill>
                            <a:srgbClr val="FFFFFF"/>
                          </a:solidFill>
                          <a:effectLst/>
                          <a:latin typeface="Lato" panose="020F0502020204030203" pitchFamily="34" charset="0"/>
                        </a:rPr>
                        <a:t> </a:t>
                      </a:r>
                    </a:p>
                  </a:txBody>
                  <a:tcPr marL="4878" marR="4878" marT="4878" marB="0" anchor="ctr">
                    <a:lnL>
                      <a:noFill/>
                    </a:lnL>
                    <a:lnR>
                      <a:noFill/>
                    </a:lnR>
                    <a:lnT>
                      <a:noFill/>
                    </a:lnT>
                    <a:lnB>
                      <a:noFill/>
                    </a:lnB>
                    <a:solidFill>
                      <a:srgbClr val="0D0D0D"/>
                    </a:solidFill>
                  </a:tcPr>
                </a:tc>
                <a:tc>
                  <a:txBody>
                    <a:bodyPr/>
                    <a:lstStyle/>
                    <a:p>
                      <a:pPr algn="l" fontAlgn="ctr"/>
                      <a:r>
                        <a:rPr lang="en-GB" sz="900" b="1" i="0" u="none" strike="noStrike">
                          <a:solidFill>
                            <a:srgbClr val="FFFFFF"/>
                          </a:solidFill>
                          <a:effectLst/>
                          <a:latin typeface="Bahnschrift" panose="020B0502040204020203" pitchFamily="34" charset="0"/>
                        </a:rPr>
                        <a:t>UPDATES ON TASKS</a:t>
                      </a:r>
                    </a:p>
                  </a:txBody>
                  <a:tcPr marL="4878" marR="4878" marT="4878" marB="0" anchor="ctr">
                    <a:lnL>
                      <a:noFill/>
                    </a:lnL>
                    <a:lnR>
                      <a:noFill/>
                    </a:lnR>
                    <a:lnT>
                      <a:noFill/>
                    </a:lnT>
                    <a:lnB>
                      <a:noFill/>
                    </a:lnB>
                    <a:solidFill>
                      <a:srgbClr val="0D0D0D"/>
                    </a:solidFill>
                  </a:tcPr>
                </a:tc>
                <a:tc>
                  <a:txBody>
                    <a:bodyPr/>
                    <a:lstStyle/>
                    <a:p>
                      <a:pPr algn="l" fontAlgn="ctr"/>
                      <a:r>
                        <a:rPr lang="en-GB" sz="600" b="0" i="0" u="none" strike="noStrike">
                          <a:solidFill>
                            <a:srgbClr val="FFFFFF"/>
                          </a:solidFill>
                          <a:effectLst/>
                          <a:latin typeface="Lato" panose="020F0502020204030203" pitchFamily="34" charset="0"/>
                        </a:rPr>
                        <a:t> </a:t>
                      </a:r>
                    </a:p>
                  </a:txBody>
                  <a:tcPr marL="4878" marR="4878" marT="4878" marB="0" anchor="ctr">
                    <a:lnL>
                      <a:noFill/>
                    </a:lnL>
                    <a:lnR>
                      <a:noFill/>
                    </a:lnR>
                    <a:lnT>
                      <a:noFill/>
                    </a:lnT>
                    <a:lnB>
                      <a:noFill/>
                    </a:lnB>
                    <a:solidFill>
                      <a:srgbClr val="0D0D0D"/>
                    </a:solidFill>
                  </a:tcPr>
                </a:tc>
                <a:extLst>
                  <a:ext uri="{0D108BD9-81ED-4DB2-BD59-A6C34878D82A}">
                    <a16:rowId xmlns:a16="http://schemas.microsoft.com/office/drawing/2014/main" val="3238479852"/>
                  </a:ext>
                </a:extLst>
              </a:tr>
              <a:tr h="282563">
                <a:tc>
                  <a:txBody>
                    <a:bodyPr/>
                    <a:lstStyle/>
                    <a:p>
                      <a:pPr algn="l" fontAlgn="ctr"/>
                      <a:r>
                        <a:rPr lang="en-GB" sz="600" b="0" i="0" u="none" strike="noStrike">
                          <a:solidFill>
                            <a:srgbClr val="FFFFFF"/>
                          </a:solidFill>
                          <a:effectLst/>
                          <a:latin typeface="Lato" panose="020F0502020204030203" pitchFamily="34" charset="0"/>
                        </a:rPr>
                        <a:t> </a:t>
                      </a:r>
                    </a:p>
                  </a:txBody>
                  <a:tcPr marL="4878" marR="4878" marT="4878" marB="0" anchor="ctr">
                    <a:lnL>
                      <a:noFill/>
                    </a:lnL>
                    <a:lnR>
                      <a:noFill/>
                    </a:lnR>
                    <a:lnT>
                      <a:noFill/>
                    </a:lnT>
                    <a:lnB>
                      <a:noFill/>
                    </a:lnB>
                    <a:solidFill>
                      <a:srgbClr val="0D0D0D"/>
                    </a:solidFill>
                  </a:tcPr>
                </a:tc>
                <a:tc>
                  <a:txBody>
                    <a:bodyPr/>
                    <a:lstStyle/>
                    <a:p>
                      <a:pPr algn="l" fontAlgn="ctr"/>
                      <a:r>
                        <a:rPr lang="en-GB" sz="900" b="0" i="0" u="none" strike="noStrike">
                          <a:solidFill>
                            <a:srgbClr val="FFFFFF"/>
                          </a:solidFill>
                          <a:effectLst/>
                          <a:latin typeface="Lato" panose="020F0502020204030203" pitchFamily="34" charset="0"/>
                        </a:rPr>
                        <a:t> </a:t>
                      </a:r>
                    </a:p>
                  </a:txBody>
                  <a:tcPr marL="4878" marR="4878" marT="4878" marB="0" anchor="ctr">
                    <a:lnL>
                      <a:noFill/>
                    </a:lnL>
                    <a:lnR>
                      <a:noFill/>
                    </a:lnR>
                    <a:lnT>
                      <a:noFill/>
                    </a:lnT>
                    <a:lnB>
                      <a:noFill/>
                    </a:lnB>
                    <a:solidFill>
                      <a:srgbClr val="0D0D0D"/>
                    </a:solidFill>
                  </a:tcPr>
                </a:tc>
                <a:tc>
                  <a:txBody>
                    <a:bodyPr/>
                    <a:lstStyle/>
                    <a:p>
                      <a:pPr algn="l" fontAlgn="ctr"/>
                      <a:r>
                        <a:rPr lang="en-GB" sz="900" b="0" i="0" u="none" strike="noStrike">
                          <a:solidFill>
                            <a:srgbClr val="FFFFFF"/>
                          </a:solidFill>
                          <a:effectLst/>
                          <a:latin typeface="Lato" panose="020F0502020204030203" pitchFamily="34" charset="0"/>
                        </a:rPr>
                        <a:t> </a:t>
                      </a:r>
                    </a:p>
                  </a:txBody>
                  <a:tcPr marL="4878" marR="4878" marT="4878" marB="0" anchor="ctr">
                    <a:lnL>
                      <a:noFill/>
                    </a:lnL>
                    <a:lnR>
                      <a:noFill/>
                    </a:lnR>
                    <a:lnT>
                      <a:noFill/>
                    </a:lnT>
                    <a:lnB>
                      <a:noFill/>
                    </a:lnB>
                    <a:solidFill>
                      <a:srgbClr val="0D0D0D"/>
                    </a:solidFill>
                  </a:tcPr>
                </a:tc>
                <a:tc>
                  <a:txBody>
                    <a:bodyPr/>
                    <a:lstStyle/>
                    <a:p>
                      <a:pPr algn="l" fontAlgn="ctr"/>
                      <a:r>
                        <a:rPr lang="en-GB" sz="900" b="0" i="0" u="none" strike="noStrike">
                          <a:solidFill>
                            <a:srgbClr val="FFFFFF"/>
                          </a:solidFill>
                          <a:effectLst/>
                          <a:latin typeface="Lato" panose="020F0502020204030203" pitchFamily="34" charset="0"/>
                        </a:rPr>
                        <a:t> </a:t>
                      </a:r>
                    </a:p>
                  </a:txBody>
                  <a:tcPr marL="4878" marR="4878" marT="4878" marB="0" anchor="ctr">
                    <a:lnL>
                      <a:noFill/>
                    </a:lnL>
                    <a:lnR>
                      <a:noFill/>
                    </a:lnR>
                    <a:lnT>
                      <a:noFill/>
                    </a:lnT>
                    <a:lnB>
                      <a:noFill/>
                    </a:lnB>
                    <a:solidFill>
                      <a:srgbClr val="0D0D0D"/>
                    </a:solidFill>
                  </a:tcPr>
                </a:tc>
                <a:tc>
                  <a:txBody>
                    <a:bodyPr/>
                    <a:lstStyle/>
                    <a:p>
                      <a:pPr algn="l" fontAlgn="ctr"/>
                      <a:r>
                        <a:rPr lang="en-GB" sz="900" b="0" i="0" u="none" strike="noStrike">
                          <a:solidFill>
                            <a:srgbClr val="FFFFFF"/>
                          </a:solidFill>
                          <a:effectLst/>
                          <a:latin typeface="Lato" panose="020F0502020204030203" pitchFamily="34" charset="0"/>
                        </a:rPr>
                        <a:t> </a:t>
                      </a:r>
                    </a:p>
                  </a:txBody>
                  <a:tcPr marL="4878" marR="4878" marT="4878" marB="0" anchor="ctr">
                    <a:lnL>
                      <a:noFill/>
                    </a:lnL>
                    <a:lnR>
                      <a:noFill/>
                    </a:lnR>
                    <a:lnT>
                      <a:noFill/>
                    </a:lnT>
                    <a:lnB>
                      <a:noFill/>
                    </a:lnB>
                    <a:solidFill>
                      <a:srgbClr val="0D0D0D"/>
                    </a:solidFill>
                  </a:tcPr>
                </a:tc>
                <a:tc>
                  <a:txBody>
                    <a:bodyPr/>
                    <a:lstStyle/>
                    <a:p>
                      <a:pPr algn="l" fontAlgn="ctr"/>
                      <a:r>
                        <a:rPr lang="en-GB" sz="900" b="0" i="0" u="none" strike="noStrike">
                          <a:solidFill>
                            <a:srgbClr val="FFFFFF"/>
                          </a:solidFill>
                          <a:effectLst/>
                          <a:latin typeface="Lato" panose="020F0502020204030203" pitchFamily="34" charset="0"/>
                        </a:rPr>
                        <a:t> </a:t>
                      </a:r>
                    </a:p>
                  </a:txBody>
                  <a:tcPr marL="4878" marR="4878" marT="4878" marB="0" anchor="ctr">
                    <a:lnL>
                      <a:noFill/>
                    </a:lnL>
                    <a:lnR>
                      <a:noFill/>
                    </a:lnR>
                    <a:lnT>
                      <a:noFill/>
                    </a:lnT>
                    <a:lnB>
                      <a:noFill/>
                    </a:lnB>
                    <a:solidFill>
                      <a:srgbClr val="595959"/>
                    </a:solidFill>
                  </a:tcPr>
                </a:tc>
                <a:tc gridSpan="2" vMerge="1">
                  <a:txBody>
                    <a:bodyPr/>
                    <a:lstStyle/>
                    <a:p>
                      <a:endParaRPr lang="en-GB"/>
                    </a:p>
                  </a:txBody>
                  <a:tcPr/>
                </a:tc>
                <a:tc hMerge="1" vMerge="1">
                  <a:txBody>
                    <a:bodyPr/>
                    <a:lstStyle/>
                    <a:p>
                      <a:endParaRPr lang="en-GB"/>
                    </a:p>
                  </a:txBody>
                  <a:tcPr/>
                </a:tc>
                <a:tc>
                  <a:txBody>
                    <a:bodyPr/>
                    <a:lstStyle/>
                    <a:p>
                      <a:pPr algn="l" fontAlgn="ctr"/>
                      <a:r>
                        <a:rPr lang="en-GB" sz="900" b="0" i="0" u="none" strike="noStrike">
                          <a:solidFill>
                            <a:srgbClr val="FFFFFF"/>
                          </a:solidFill>
                          <a:effectLst/>
                          <a:latin typeface="Lato" panose="020F0502020204030203" pitchFamily="34" charset="0"/>
                        </a:rPr>
                        <a:t> </a:t>
                      </a:r>
                    </a:p>
                  </a:txBody>
                  <a:tcPr marL="4878" marR="4878" marT="4878" marB="0" anchor="ctr">
                    <a:lnL>
                      <a:noFill/>
                    </a:lnL>
                    <a:lnR>
                      <a:noFill/>
                    </a:lnR>
                    <a:lnT>
                      <a:noFill/>
                    </a:lnT>
                    <a:lnB>
                      <a:noFill/>
                    </a:lnB>
                    <a:solidFill>
                      <a:srgbClr val="595959"/>
                    </a:solidFill>
                  </a:tcPr>
                </a:tc>
                <a:tc>
                  <a:txBody>
                    <a:bodyPr/>
                    <a:lstStyle/>
                    <a:p>
                      <a:pPr algn="l" fontAlgn="ctr"/>
                      <a:r>
                        <a:rPr lang="en-GB" sz="900" b="0" i="0" u="none" strike="noStrike">
                          <a:solidFill>
                            <a:srgbClr val="FFFFFF"/>
                          </a:solidFill>
                          <a:effectLst/>
                          <a:latin typeface="Lato" panose="020F0502020204030203" pitchFamily="34" charset="0"/>
                        </a:rPr>
                        <a:t> </a:t>
                      </a:r>
                    </a:p>
                  </a:txBody>
                  <a:tcPr marL="4878" marR="4878" marT="4878" marB="0" anchor="ctr">
                    <a:lnL>
                      <a:noFill/>
                    </a:lnL>
                    <a:lnR>
                      <a:noFill/>
                    </a:lnR>
                    <a:lnT>
                      <a:noFill/>
                    </a:lnT>
                    <a:lnB>
                      <a:noFill/>
                    </a:lnB>
                    <a:solidFill>
                      <a:srgbClr val="0D0D0D"/>
                    </a:solidFill>
                  </a:tcPr>
                </a:tc>
                <a:tc vMerge="1">
                  <a:txBody>
                    <a:bodyPr/>
                    <a:lstStyle/>
                    <a:p>
                      <a:endParaRPr lang="en-GB"/>
                    </a:p>
                  </a:txBody>
                  <a:tcPr/>
                </a:tc>
                <a:tc>
                  <a:txBody>
                    <a:bodyPr/>
                    <a:lstStyle/>
                    <a:p>
                      <a:pPr algn="l" fontAlgn="ctr"/>
                      <a:r>
                        <a:rPr lang="en-GB" sz="900" b="0" i="0" u="none" strike="noStrike">
                          <a:solidFill>
                            <a:srgbClr val="FFFFFF"/>
                          </a:solidFill>
                          <a:effectLst/>
                          <a:latin typeface="Lato" panose="020F0502020204030203" pitchFamily="34" charset="0"/>
                        </a:rPr>
                        <a:t> </a:t>
                      </a:r>
                    </a:p>
                  </a:txBody>
                  <a:tcPr marL="4878" marR="4878" marT="4878" marB="0" anchor="ctr">
                    <a:lnL>
                      <a:noFill/>
                    </a:lnL>
                    <a:lnR>
                      <a:noFill/>
                    </a:lnR>
                    <a:lnT>
                      <a:noFill/>
                    </a:lnT>
                    <a:lnB>
                      <a:noFill/>
                    </a:lnB>
                    <a:solidFill>
                      <a:srgbClr val="0D0D0D"/>
                    </a:solidFill>
                  </a:tcPr>
                </a:tc>
                <a:tc rowSpan="3">
                  <a:txBody>
                    <a:bodyPr/>
                    <a:lstStyle/>
                    <a:p>
                      <a:pPr algn="l" fontAlgn="t"/>
                      <a:r>
                        <a:rPr lang="en-GB" sz="900" b="0" i="0" u="none" strike="noStrike">
                          <a:solidFill>
                            <a:srgbClr val="FFFFFF"/>
                          </a:solidFill>
                          <a:effectLst/>
                          <a:latin typeface="Lato" panose="020F0502020204030203" pitchFamily="34" charset="0"/>
                        </a:rPr>
                        <a:t>Your team member should be ready to give a brief update on their work progress. Review progress on any deliverables, in order of priority. </a:t>
                      </a:r>
                    </a:p>
                  </a:txBody>
                  <a:tcPr marL="4878" marR="4878" marT="4878" marB="0">
                    <a:lnL>
                      <a:noFill/>
                    </a:lnL>
                    <a:lnR>
                      <a:noFill/>
                    </a:lnR>
                    <a:lnT>
                      <a:noFill/>
                    </a:lnT>
                    <a:lnB>
                      <a:noFill/>
                    </a:lnB>
                    <a:solidFill>
                      <a:srgbClr val="0D0D0D"/>
                    </a:solidFill>
                  </a:tcPr>
                </a:tc>
                <a:tc>
                  <a:txBody>
                    <a:bodyPr/>
                    <a:lstStyle/>
                    <a:p>
                      <a:pPr algn="l" fontAlgn="ctr"/>
                      <a:r>
                        <a:rPr lang="en-GB" sz="600" b="0" i="0" u="none" strike="noStrike">
                          <a:solidFill>
                            <a:srgbClr val="FFFFFF"/>
                          </a:solidFill>
                          <a:effectLst/>
                          <a:latin typeface="Lato" panose="020F0502020204030203" pitchFamily="34" charset="0"/>
                        </a:rPr>
                        <a:t> </a:t>
                      </a:r>
                    </a:p>
                  </a:txBody>
                  <a:tcPr marL="4878" marR="4878" marT="4878" marB="0" anchor="ctr">
                    <a:lnL>
                      <a:noFill/>
                    </a:lnL>
                    <a:lnR>
                      <a:noFill/>
                    </a:lnR>
                    <a:lnT>
                      <a:noFill/>
                    </a:lnT>
                    <a:lnB>
                      <a:noFill/>
                    </a:lnB>
                    <a:solidFill>
                      <a:srgbClr val="0D0D0D"/>
                    </a:solidFill>
                  </a:tcPr>
                </a:tc>
                <a:extLst>
                  <a:ext uri="{0D108BD9-81ED-4DB2-BD59-A6C34878D82A}">
                    <a16:rowId xmlns:a16="http://schemas.microsoft.com/office/drawing/2014/main" val="2947810986"/>
                  </a:ext>
                </a:extLst>
              </a:tr>
              <a:tr h="282563">
                <a:tc>
                  <a:txBody>
                    <a:bodyPr/>
                    <a:lstStyle/>
                    <a:p>
                      <a:pPr algn="l" fontAlgn="ctr"/>
                      <a:r>
                        <a:rPr lang="en-GB" sz="600" b="0" i="0" u="none" strike="noStrike">
                          <a:solidFill>
                            <a:srgbClr val="FFFFFF"/>
                          </a:solidFill>
                          <a:effectLst/>
                          <a:latin typeface="Lato" panose="020F0502020204030203" pitchFamily="34" charset="0"/>
                        </a:rPr>
                        <a:t> </a:t>
                      </a:r>
                    </a:p>
                  </a:txBody>
                  <a:tcPr marL="4878" marR="4878" marT="4878" marB="0" anchor="ctr">
                    <a:lnL>
                      <a:noFill/>
                    </a:lnL>
                    <a:lnR>
                      <a:noFill/>
                    </a:lnR>
                    <a:lnT>
                      <a:noFill/>
                    </a:lnT>
                    <a:lnB>
                      <a:noFill/>
                    </a:lnB>
                    <a:solidFill>
                      <a:srgbClr val="0D0D0D"/>
                    </a:solidFill>
                  </a:tcPr>
                </a:tc>
                <a:tc>
                  <a:txBody>
                    <a:bodyPr/>
                    <a:lstStyle/>
                    <a:p>
                      <a:pPr algn="l" fontAlgn="ctr"/>
                      <a:r>
                        <a:rPr lang="en-GB" sz="900" b="0" i="0" u="none" strike="noStrike">
                          <a:solidFill>
                            <a:srgbClr val="FFFFFF"/>
                          </a:solidFill>
                          <a:effectLst/>
                          <a:latin typeface="Lato" panose="020F0502020204030203" pitchFamily="34" charset="0"/>
                        </a:rPr>
                        <a:t> </a:t>
                      </a:r>
                    </a:p>
                  </a:txBody>
                  <a:tcPr marL="4878" marR="4878" marT="4878" marB="0" anchor="ctr">
                    <a:lnL>
                      <a:noFill/>
                    </a:lnL>
                    <a:lnR>
                      <a:noFill/>
                    </a:lnR>
                    <a:lnT>
                      <a:noFill/>
                    </a:lnT>
                    <a:lnB>
                      <a:noFill/>
                    </a:lnB>
                    <a:solidFill>
                      <a:srgbClr val="595959"/>
                    </a:solidFill>
                  </a:tcPr>
                </a:tc>
                <a:tc>
                  <a:txBody>
                    <a:bodyPr/>
                    <a:lstStyle/>
                    <a:p>
                      <a:pPr algn="l" fontAlgn="ctr"/>
                      <a:r>
                        <a:rPr lang="en-GB" sz="900" b="0" i="0" u="none" strike="noStrike">
                          <a:solidFill>
                            <a:srgbClr val="FFFFFF"/>
                          </a:solidFill>
                          <a:effectLst/>
                          <a:latin typeface="Lato" panose="020F0502020204030203" pitchFamily="34" charset="0"/>
                        </a:rPr>
                        <a:t> </a:t>
                      </a:r>
                    </a:p>
                  </a:txBody>
                  <a:tcPr marL="4878" marR="4878" marT="4878" marB="0" anchor="ctr">
                    <a:lnL>
                      <a:noFill/>
                    </a:lnL>
                    <a:lnR>
                      <a:noFill/>
                    </a:lnR>
                    <a:lnT>
                      <a:noFill/>
                    </a:lnT>
                    <a:lnB>
                      <a:noFill/>
                    </a:lnB>
                    <a:solidFill>
                      <a:srgbClr val="595959"/>
                    </a:solidFill>
                  </a:tcPr>
                </a:tc>
                <a:tc>
                  <a:txBody>
                    <a:bodyPr/>
                    <a:lstStyle/>
                    <a:p>
                      <a:pPr algn="l" fontAlgn="ctr"/>
                      <a:r>
                        <a:rPr lang="en-GB" sz="900" b="0" i="0" u="none" strike="noStrike">
                          <a:solidFill>
                            <a:srgbClr val="FFFFFF"/>
                          </a:solidFill>
                          <a:effectLst/>
                          <a:latin typeface="Lato" panose="020F0502020204030203" pitchFamily="34" charset="0"/>
                        </a:rPr>
                        <a:t> </a:t>
                      </a:r>
                    </a:p>
                  </a:txBody>
                  <a:tcPr marL="4878" marR="4878" marT="4878" marB="0" anchor="ctr">
                    <a:lnL>
                      <a:noFill/>
                    </a:lnL>
                    <a:lnR>
                      <a:noFill/>
                    </a:lnR>
                    <a:lnT>
                      <a:noFill/>
                    </a:lnT>
                    <a:lnB>
                      <a:noFill/>
                    </a:lnB>
                    <a:solidFill>
                      <a:srgbClr val="595959"/>
                    </a:solidFill>
                  </a:tcPr>
                </a:tc>
                <a:tc>
                  <a:txBody>
                    <a:bodyPr/>
                    <a:lstStyle/>
                    <a:p>
                      <a:pPr algn="l" fontAlgn="ctr"/>
                      <a:r>
                        <a:rPr lang="en-GB" sz="900" b="0" i="0" u="none" strike="noStrike">
                          <a:solidFill>
                            <a:srgbClr val="FFFFFF"/>
                          </a:solidFill>
                          <a:effectLst/>
                          <a:latin typeface="Lato" panose="020F0502020204030203" pitchFamily="34" charset="0"/>
                        </a:rPr>
                        <a:t> </a:t>
                      </a:r>
                    </a:p>
                  </a:txBody>
                  <a:tcPr marL="4878" marR="4878" marT="4878" marB="0" anchor="ctr">
                    <a:lnL>
                      <a:noFill/>
                    </a:lnL>
                    <a:lnR>
                      <a:noFill/>
                    </a:lnR>
                    <a:lnT>
                      <a:noFill/>
                    </a:lnT>
                    <a:lnB>
                      <a:noFill/>
                    </a:lnB>
                    <a:solidFill>
                      <a:srgbClr val="0D0D0D"/>
                    </a:solidFill>
                  </a:tcPr>
                </a:tc>
                <a:tc>
                  <a:txBody>
                    <a:bodyPr/>
                    <a:lstStyle/>
                    <a:p>
                      <a:pPr algn="l" fontAlgn="ctr"/>
                      <a:r>
                        <a:rPr lang="en-GB" sz="900" b="0" i="0" u="none" strike="noStrike">
                          <a:solidFill>
                            <a:srgbClr val="FFFFFF"/>
                          </a:solidFill>
                          <a:effectLst/>
                          <a:latin typeface="Lato" panose="020F0502020204030203" pitchFamily="34" charset="0"/>
                        </a:rPr>
                        <a:t> </a:t>
                      </a:r>
                    </a:p>
                  </a:txBody>
                  <a:tcPr marL="4878" marR="4878" marT="4878" marB="0" anchor="ctr">
                    <a:lnL>
                      <a:noFill/>
                    </a:lnL>
                    <a:lnR>
                      <a:noFill/>
                    </a:lnR>
                    <a:lnT>
                      <a:noFill/>
                    </a:lnT>
                    <a:lnB>
                      <a:noFill/>
                    </a:lnB>
                    <a:solidFill>
                      <a:srgbClr val="595959"/>
                    </a:solidFill>
                  </a:tcPr>
                </a:tc>
                <a:tc gridSpan="2" vMerge="1">
                  <a:txBody>
                    <a:bodyPr/>
                    <a:lstStyle/>
                    <a:p>
                      <a:endParaRPr lang="en-GB"/>
                    </a:p>
                  </a:txBody>
                  <a:tcPr/>
                </a:tc>
                <a:tc hMerge="1" vMerge="1">
                  <a:txBody>
                    <a:bodyPr/>
                    <a:lstStyle/>
                    <a:p>
                      <a:endParaRPr lang="en-GB"/>
                    </a:p>
                  </a:txBody>
                  <a:tcPr/>
                </a:tc>
                <a:tc>
                  <a:txBody>
                    <a:bodyPr/>
                    <a:lstStyle/>
                    <a:p>
                      <a:pPr algn="l" fontAlgn="ctr"/>
                      <a:r>
                        <a:rPr lang="en-GB" sz="900" b="0" i="0" u="none" strike="noStrike">
                          <a:solidFill>
                            <a:srgbClr val="FFFFFF"/>
                          </a:solidFill>
                          <a:effectLst/>
                          <a:latin typeface="Lato" panose="020F0502020204030203" pitchFamily="34" charset="0"/>
                        </a:rPr>
                        <a:t> </a:t>
                      </a:r>
                    </a:p>
                  </a:txBody>
                  <a:tcPr marL="4878" marR="4878" marT="4878" marB="0" anchor="ctr">
                    <a:lnL>
                      <a:noFill/>
                    </a:lnL>
                    <a:lnR>
                      <a:noFill/>
                    </a:lnR>
                    <a:lnT>
                      <a:noFill/>
                    </a:lnT>
                    <a:lnB>
                      <a:noFill/>
                    </a:lnB>
                    <a:solidFill>
                      <a:srgbClr val="595959"/>
                    </a:solidFill>
                  </a:tcPr>
                </a:tc>
                <a:tc>
                  <a:txBody>
                    <a:bodyPr/>
                    <a:lstStyle/>
                    <a:p>
                      <a:pPr algn="l" fontAlgn="ctr"/>
                      <a:r>
                        <a:rPr lang="en-GB" sz="900" b="0" i="0" u="none" strike="noStrike">
                          <a:solidFill>
                            <a:srgbClr val="FFFFFF"/>
                          </a:solidFill>
                          <a:effectLst/>
                          <a:latin typeface="Lato" panose="020F0502020204030203" pitchFamily="34" charset="0"/>
                        </a:rPr>
                        <a:t> </a:t>
                      </a:r>
                    </a:p>
                  </a:txBody>
                  <a:tcPr marL="4878" marR="4878" marT="4878" marB="0" anchor="ctr">
                    <a:lnL>
                      <a:noFill/>
                    </a:lnL>
                    <a:lnR>
                      <a:noFill/>
                    </a:lnR>
                    <a:lnT>
                      <a:noFill/>
                    </a:lnT>
                    <a:lnB>
                      <a:noFill/>
                    </a:lnB>
                    <a:solidFill>
                      <a:srgbClr val="0D0D0D"/>
                    </a:solidFill>
                  </a:tcPr>
                </a:tc>
                <a:tc vMerge="1">
                  <a:txBody>
                    <a:bodyPr/>
                    <a:lstStyle/>
                    <a:p>
                      <a:endParaRPr lang="en-GB"/>
                    </a:p>
                  </a:txBody>
                  <a:tcPr/>
                </a:tc>
                <a:tc>
                  <a:txBody>
                    <a:bodyPr/>
                    <a:lstStyle/>
                    <a:p>
                      <a:pPr algn="l" fontAlgn="ctr"/>
                      <a:r>
                        <a:rPr lang="en-GB" sz="900" b="0" i="0" u="none" strike="noStrike">
                          <a:solidFill>
                            <a:srgbClr val="FFFFFF"/>
                          </a:solidFill>
                          <a:effectLst/>
                          <a:latin typeface="Lato" panose="020F0502020204030203" pitchFamily="34" charset="0"/>
                        </a:rPr>
                        <a:t> </a:t>
                      </a:r>
                    </a:p>
                  </a:txBody>
                  <a:tcPr marL="4878" marR="4878" marT="4878" marB="0" anchor="ctr">
                    <a:lnL>
                      <a:noFill/>
                    </a:lnL>
                    <a:lnR>
                      <a:noFill/>
                    </a:lnR>
                    <a:lnT>
                      <a:noFill/>
                    </a:lnT>
                    <a:lnB>
                      <a:noFill/>
                    </a:lnB>
                    <a:solidFill>
                      <a:srgbClr val="0D0D0D"/>
                    </a:solidFill>
                  </a:tcPr>
                </a:tc>
                <a:tc vMerge="1">
                  <a:txBody>
                    <a:bodyPr/>
                    <a:lstStyle/>
                    <a:p>
                      <a:endParaRPr lang="en-GB"/>
                    </a:p>
                  </a:txBody>
                  <a:tcPr/>
                </a:tc>
                <a:tc>
                  <a:txBody>
                    <a:bodyPr/>
                    <a:lstStyle/>
                    <a:p>
                      <a:pPr algn="l" fontAlgn="ctr"/>
                      <a:r>
                        <a:rPr lang="en-GB" sz="600" b="0" i="0" u="none" strike="noStrike">
                          <a:solidFill>
                            <a:srgbClr val="FFFFFF"/>
                          </a:solidFill>
                          <a:effectLst/>
                          <a:latin typeface="Lato" panose="020F0502020204030203" pitchFamily="34" charset="0"/>
                        </a:rPr>
                        <a:t> </a:t>
                      </a:r>
                    </a:p>
                  </a:txBody>
                  <a:tcPr marL="4878" marR="4878" marT="4878" marB="0" anchor="ctr">
                    <a:lnL>
                      <a:noFill/>
                    </a:lnL>
                    <a:lnR>
                      <a:noFill/>
                    </a:lnR>
                    <a:lnT>
                      <a:noFill/>
                    </a:lnT>
                    <a:lnB>
                      <a:noFill/>
                    </a:lnB>
                    <a:solidFill>
                      <a:srgbClr val="0D0D0D"/>
                    </a:solidFill>
                  </a:tcPr>
                </a:tc>
                <a:extLst>
                  <a:ext uri="{0D108BD9-81ED-4DB2-BD59-A6C34878D82A}">
                    <a16:rowId xmlns:a16="http://schemas.microsoft.com/office/drawing/2014/main" val="1323380853"/>
                  </a:ext>
                </a:extLst>
              </a:tr>
              <a:tr h="282563">
                <a:tc>
                  <a:txBody>
                    <a:bodyPr/>
                    <a:lstStyle/>
                    <a:p>
                      <a:pPr algn="l" fontAlgn="ctr"/>
                      <a:r>
                        <a:rPr lang="en-GB" sz="600" b="0" i="0" u="none" strike="noStrike">
                          <a:solidFill>
                            <a:srgbClr val="FFFFFF"/>
                          </a:solidFill>
                          <a:effectLst/>
                          <a:latin typeface="Lato" panose="020F0502020204030203" pitchFamily="34" charset="0"/>
                        </a:rPr>
                        <a:t> </a:t>
                      </a:r>
                    </a:p>
                  </a:txBody>
                  <a:tcPr marL="4878" marR="4878" marT="4878" marB="0" anchor="ctr">
                    <a:lnL>
                      <a:noFill/>
                    </a:lnL>
                    <a:lnR>
                      <a:noFill/>
                    </a:lnR>
                    <a:lnT>
                      <a:noFill/>
                    </a:lnT>
                    <a:lnB>
                      <a:noFill/>
                    </a:lnB>
                    <a:solidFill>
                      <a:srgbClr val="0D0D0D"/>
                    </a:solidFill>
                  </a:tcPr>
                </a:tc>
                <a:tc>
                  <a:txBody>
                    <a:bodyPr/>
                    <a:lstStyle/>
                    <a:p>
                      <a:pPr algn="l" fontAlgn="ctr"/>
                      <a:r>
                        <a:rPr lang="en-GB" sz="900" b="0" i="0" u="none" strike="noStrike">
                          <a:solidFill>
                            <a:srgbClr val="FFFFFF"/>
                          </a:solidFill>
                          <a:effectLst/>
                          <a:latin typeface="Lato" panose="020F0502020204030203" pitchFamily="34" charset="0"/>
                        </a:rPr>
                        <a:t> </a:t>
                      </a:r>
                    </a:p>
                  </a:txBody>
                  <a:tcPr marL="4878" marR="4878" marT="4878" marB="0" anchor="ctr">
                    <a:lnL>
                      <a:noFill/>
                    </a:lnL>
                    <a:lnR>
                      <a:noFill/>
                    </a:lnR>
                    <a:lnT>
                      <a:noFill/>
                    </a:lnT>
                    <a:lnB>
                      <a:noFill/>
                    </a:lnB>
                    <a:solidFill>
                      <a:srgbClr val="595959"/>
                    </a:solidFill>
                  </a:tcPr>
                </a:tc>
                <a:tc>
                  <a:txBody>
                    <a:bodyPr/>
                    <a:lstStyle/>
                    <a:p>
                      <a:pPr algn="l" fontAlgn="ctr"/>
                      <a:r>
                        <a:rPr lang="en-GB" sz="900" b="1" i="0" u="none" strike="noStrike">
                          <a:solidFill>
                            <a:srgbClr val="FFFFFF"/>
                          </a:solidFill>
                          <a:effectLst/>
                          <a:latin typeface="Bahnschrift" panose="020B0502040204020203" pitchFamily="34" charset="0"/>
                        </a:rPr>
                        <a:t>ADDITIONAL RESEARCH</a:t>
                      </a:r>
                    </a:p>
                  </a:txBody>
                  <a:tcPr marL="4878" marR="4878" marT="4878" marB="0" anchor="ctr">
                    <a:lnL>
                      <a:noFill/>
                    </a:lnL>
                    <a:lnR>
                      <a:noFill/>
                    </a:lnR>
                    <a:lnT>
                      <a:noFill/>
                    </a:lnT>
                    <a:lnB>
                      <a:noFill/>
                    </a:lnB>
                    <a:solidFill>
                      <a:srgbClr val="595959"/>
                    </a:solidFill>
                  </a:tcPr>
                </a:tc>
                <a:tc>
                  <a:txBody>
                    <a:bodyPr/>
                    <a:lstStyle/>
                    <a:p>
                      <a:pPr algn="l" fontAlgn="ctr"/>
                      <a:r>
                        <a:rPr lang="en-GB" sz="900" b="0" i="0" u="none" strike="noStrike">
                          <a:solidFill>
                            <a:srgbClr val="FFFFFF"/>
                          </a:solidFill>
                          <a:effectLst/>
                          <a:latin typeface="Lato" panose="020F0502020204030203" pitchFamily="34" charset="0"/>
                        </a:rPr>
                        <a:t> </a:t>
                      </a:r>
                    </a:p>
                  </a:txBody>
                  <a:tcPr marL="4878" marR="4878" marT="4878" marB="0" anchor="ctr">
                    <a:lnL>
                      <a:noFill/>
                    </a:lnL>
                    <a:lnR>
                      <a:noFill/>
                    </a:lnR>
                    <a:lnT>
                      <a:noFill/>
                    </a:lnT>
                    <a:lnB>
                      <a:noFill/>
                    </a:lnB>
                    <a:solidFill>
                      <a:srgbClr val="595959"/>
                    </a:solidFill>
                  </a:tcPr>
                </a:tc>
                <a:tc>
                  <a:txBody>
                    <a:bodyPr/>
                    <a:lstStyle/>
                    <a:p>
                      <a:pPr algn="l" fontAlgn="ctr"/>
                      <a:r>
                        <a:rPr lang="en-GB" sz="900" b="0" i="0" u="none" strike="noStrike">
                          <a:solidFill>
                            <a:srgbClr val="FFFFFF"/>
                          </a:solidFill>
                          <a:effectLst/>
                          <a:latin typeface="Lato" panose="020F0502020204030203" pitchFamily="34" charset="0"/>
                        </a:rPr>
                        <a:t> </a:t>
                      </a:r>
                    </a:p>
                  </a:txBody>
                  <a:tcPr marL="4878" marR="4878" marT="4878" marB="0" anchor="ctr">
                    <a:lnL>
                      <a:noFill/>
                    </a:lnL>
                    <a:lnR>
                      <a:noFill/>
                    </a:lnR>
                    <a:lnT>
                      <a:noFill/>
                    </a:lnT>
                    <a:lnB>
                      <a:noFill/>
                    </a:lnB>
                    <a:solidFill>
                      <a:srgbClr val="0D0D0D"/>
                    </a:solidFill>
                  </a:tcPr>
                </a:tc>
                <a:tc>
                  <a:txBody>
                    <a:bodyPr/>
                    <a:lstStyle/>
                    <a:p>
                      <a:pPr algn="l" fontAlgn="ctr"/>
                      <a:r>
                        <a:rPr lang="en-GB" sz="900" b="0" i="0" u="none" strike="noStrike">
                          <a:solidFill>
                            <a:srgbClr val="FFFFFF"/>
                          </a:solidFill>
                          <a:effectLst/>
                          <a:latin typeface="Lato" panose="020F0502020204030203" pitchFamily="34" charset="0"/>
                        </a:rPr>
                        <a:t> </a:t>
                      </a:r>
                    </a:p>
                  </a:txBody>
                  <a:tcPr marL="4878" marR="4878" marT="4878" marB="0" anchor="ctr">
                    <a:lnL>
                      <a:noFill/>
                    </a:lnL>
                    <a:lnR>
                      <a:noFill/>
                    </a:lnR>
                    <a:lnT>
                      <a:noFill/>
                    </a:lnT>
                    <a:lnB>
                      <a:noFill/>
                    </a:lnB>
                    <a:solidFill>
                      <a:srgbClr val="595959"/>
                    </a:solidFill>
                  </a:tcPr>
                </a:tc>
                <a:tc gridSpan="2" vMerge="1">
                  <a:txBody>
                    <a:bodyPr/>
                    <a:lstStyle/>
                    <a:p>
                      <a:endParaRPr lang="en-GB"/>
                    </a:p>
                  </a:txBody>
                  <a:tcPr/>
                </a:tc>
                <a:tc hMerge="1" vMerge="1">
                  <a:txBody>
                    <a:bodyPr/>
                    <a:lstStyle/>
                    <a:p>
                      <a:endParaRPr lang="en-GB"/>
                    </a:p>
                  </a:txBody>
                  <a:tcPr/>
                </a:tc>
                <a:tc>
                  <a:txBody>
                    <a:bodyPr/>
                    <a:lstStyle/>
                    <a:p>
                      <a:pPr algn="l" fontAlgn="ctr"/>
                      <a:r>
                        <a:rPr lang="en-GB" sz="900" b="0" i="0" u="none" strike="noStrike">
                          <a:solidFill>
                            <a:srgbClr val="FFFFFF"/>
                          </a:solidFill>
                          <a:effectLst/>
                          <a:latin typeface="Lato" panose="020F0502020204030203" pitchFamily="34" charset="0"/>
                        </a:rPr>
                        <a:t> </a:t>
                      </a:r>
                    </a:p>
                  </a:txBody>
                  <a:tcPr marL="4878" marR="4878" marT="4878" marB="0" anchor="ctr">
                    <a:lnL>
                      <a:noFill/>
                    </a:lnL>
                    <a:lnR>
                      <a:noFill/>
                    </a:lnR>
                    <a:lnT>
                      <a:noFill/>
                    </a:lnT>
                    <a:lnB>
                      <a:noFill/>
                    </a:lnB>
                    <a:solidFill>
                      <a:srgbClr val="595959"/>
                    </a:solidFill>
                  </a:tcPr>
                </a:tc>
                <a:tc>
                  <a:txBody>
                    <a:bodyPr/>
                    <a:lstStyle/>
                    <a:p>
                      <a:pPr algn="l" fontAlgn="ctr"/>
                      <a:r>
                        <a:rPr lang="en-GB" sz="900" b="0" i="0" u="none" strike="noStrike">
                          <a:solidFill>
                            <a:srgbClr val="FFFFFF"/>
                          </a:solidFill>
                          <a:effectLst/>
                          <a:latin typeface="Lato" panose="020F0502020204030203" pitchFamily="34" charset="0"/>
                        </a:rPr>
                        <a:t> </a:t>
                      </a:r>
                    </a:p>
                  </a:txBody>
                  <a:tcPr marL="4878" marR="4878" marT="4878" marB="0" anchor="ctr">
                    <a:lnL>
                      <a:noFill/>
                    </a:lnL>
                    <a:lnR>
                      <a:noFill/>
                    </a:lnR>
                    <a:lnT>
                      <a:noFill/>
                    </a:lnT>
                    <a:lnB>
                      <a:noFill/>
                    </a:lnB>
                    <a:solidFill>
                      <a:srgbClr val="0D0D0D"/>
                    </a:solidFill>
                  </a:tcPr>
                </a:tc>
                <a:tc vMerge="1">
                  <a:txBody>
                    <a:bodyPr/>
                    <a:lstStyle/>
                    <a:p>
                      <a:endParaRPr lang="en-GB"/>
                    </a:p>
                  </a:txBody>
                  <a:tcPr/>
                </a:tc>
                <a:tc>
                  <a:txBody>
                    <a:bodyPr/>
                    <a:lstStyle/>
                    <a:p>
                      <a:pPr algn="l" fontAlgn="ctr"/>
                      <a:r>
                        <a:rPr lang="en-GB" sz="900" b="0" i="0" u="none" strike="noStrike">
                          <a:solidFill>
                            <a:srgbClr val="FFFFFF"/>
                          </a:solidFill>
                          <a:effectLst/>
                          <a:latin typeface="Lato" panose="020F0502020204030203" pitchFamily="34" charset="0"/>
                        </a:rPr>
                        <a:t> </a:t>
                      </a:r>
                    </a:p>
                  </a:txBody>
                  <a:tcPr marL="4878" marR="4878" marT="4878" marB="0" anchor="ctr">
                    <a:lnL>
                      <a:noFill/>
                    </a:lnL>
                    <a:lnR>
                      <a:noFill/>
                    </a:lnR>
                    <a:lnT>
                      <a:noFill/>
                    </a:lnT>
                    <a:lnB>
                      <a:noFill/>
                    </a:lnB>
                    <a:solidFill>
                      <a:srgbClr val="0D0D0D"/>
                    </a:solidFill>
                  </a:tcPr>
                </a:tc>
                <a:tc vMerge="1">
                  <a:txBody>
                    <a:bodyPr/>
                    <a:lstStyle/>
                    <a:p>
                      <a:endParaRPr lang="en-GB"/>
                    </a:p>
                  </a:txBody>
                  <a:tcPr/>
                </a:tc>
                <a:tc>
                  <a:txBody>
                    <a:bodyPr/>
                    <a:lstStyle/>
                    <a:p>
                      <a:pPr algn="l" fontAlgn="ctr"/>
                      <a:r>
                        <a:rPr lang="en-GB" sz="600" b="0" i="0" u="none" strike="noStrike">
                          <a:solidFill>
                            <a:srgbClr val="FFFFFF"/>
                          </a:solidFill>
                          <a:effectLst/>
                          <a:latin typeface="Lato" panose="020F0502020204030203" pitchFamily="34" charset="0"/>
                        </a:rPr>
                        <a:t> </a:t>
                      </a:r>
                    </a:p>
                  </a:txBody>
                  <a:tcPr marL="4878" marR="4878" marT="4878" marB="0" anchor="ctr">
                    <a:lnL>
                      <a:noFill/>
                    </a:lnL>
                    <a:lnR>
                      <a:noFill/>
                    </a:lnR>
                    <a:lnT>
                      <a:noFill/>
                    </a:lnT>
                    <a:lnB>
                      <a:noFill/>
                    </a:lnB>
                    <a:solidFill>
                      <a:srgbClr val="0D0D0D"/>
                    </a:solidFill>
                  </a:tcPr>
                </a:tc>
                <a:extLst>
                  <a:ext uri="{0D108BD9-81ED-4DB2-BD59-A6C34878D82A}">
                    <a16:rowId xmlns:a16="http://schemas.microsoft.com/office/drawing/2014/main" val="3675890388"/>
                  </a:ext>
                </a:extLst>
              </a:tr>
              <a:tr h="282563">
                <a:tc>
                  <a:txBody>
                    <a:bodyPr/>
                    <a:lstStyle/>
                    <a:p>
                      <a:pPr algn="l" fontAlgn="ctr"/>
                      <a:r>
                        <a:rPr lang="en-GB" sz="600" b="0" i="0" u="none" strike="noStrike">
                          <a:solidFill>
                            <a:srgbClr val="FFFFFF"/>
                          </a:solidFill>
                          <a:effectLst/>
                          <a:latin typeface="Lato" panose="020F0502020204030203" pitchFamily="34" charset="0"/>
                        </a:rPr>
                        <a:t> </a:t>
                      </a:r>
                    </a:p>
                  </a:txBody>
                  <a:tcPr marL="4878" marR="4878" marT="4878" marB="0" anchor="ctr">
                    <a:lnL>
                      <a:noFill/>
                    </a:lnL>
                    <a:lnR>
                      <a:noFill/>
                    </a:lnR>
                    <a:lnT>
                      <a:noFill/>
                    </a:lnT>
                    <a:lnB>
                      <a:noFill/>
                    </a:lnB>
                    <a:solidFill>
                      <a:srgbClr val="0D0D0D"/>
                    </a:solidFill>
                  </a:tcPr>
                </a:tc>
                <a:tc>
                  <a:txBody>
                    <a:bodyPr/>
                    <a:lstStyle/>
                    <a:p>
                      <a:pPr algn="l" fontAlgn="ctr"/>
                      <a:r>
                        <a:rPr lang="en-GB" sz="900" b="0" i="0" u="none" strike="noStrike">
                          <a:solidFill>
                            <a:srgbClr val="FFFFFF"/>
                          </a:solidFill>
                          <a:effectLst/>
                          <a:latin typeface="Lato" panose="020F0502020204030203" pitchFamily="34" charset="0"/>
                        </a:rPr>
                        <a:t> </a:t>
                      </a:r>
                    </a:p>
                  </a:txBody>
                  <a:tcPr marL="4878" marR="4878" marT="4878" marB="0" anchor="ctr">
                    <a:lnL>
                      <a:noFill/>
                    </a:lnL>
                    <a:lnR>
                      <a:noFill/>
                    </a:lnR>
                    <a:lnT>
                      <a:noFill/>
                    </a:lnT>
                    <a:lnB>
                      <a:noFill/>
                    </a:lnB>
                    <a:solidFill>
                      <a:srgbClr val="595959"/>
                    </a:solidFill>
                  </a:tcPr>
                </a:tc>
                <a:tc rowSpan="2">
                  <a:txBody>
                    <a:bodyPr/>
                    <a:lstStyle/>
                    <a:p>
                      <a:pPr algn="l" fontAlgn="t"/>
                      <a:r>
                        <a:rPr lang="en-GB" sz="900" b="0" i="0" u="none" strike="noStrike">
                          <a:solidFill>
                            <a:srgbClr val="FFFFFF"/>
                          </a:solidFill>
                          <a:effectLst/>
                          <a:latin typeface="Lato" panose="020F0502020204030203" pitchFamily="34" charset="0"/>
                        </a:rPr>
                        <a:t>Figure out whether you or the team member needs to do any more research. Block off extra time for this.</a:t>
                      </a:r>
                    </a:p>
                  </a:txBody>
                  <a:tcPr marL="4878" marR="4878" marT="4878" marB="0">
                    <a:lnL>
                      <a:noFill/>
                    </a:lnL>
                    <a:lnR>
                      <a:noFill/>
                    </a:lnR>
                    <a:lnT>
                      <a:noFill/>
                    </a:lnT>
                    <a:lnB>
                      <a:noFill/>
                    </a:lnB>
                    <a:solidFill>
                      <a:srgbClr val="595959"/>
                    </a:solidFill>
                  </a:tcPr>
                </a:tc>
                <a:tc>
                  <a:txBody>
                    <a:bodyPr/>
                    <a:lstStyle/>
                    <a:p>
                      <a:pPr algn="l" fontAlgn="ctr"/>
                      <a:r>
                        <a:rPr lang="en-GB" sz="900" b="0" i="0" u="none" strike="noStrike">
                          <a:solidFill>
                            <a:srgbClr val="FFFFFF"/>
                          </a:solidFill>
                          <a:effectLst/>
                          <a:latin typeface="Lato" panose="020F0502020204030203" pitchFamily="34" charset="0"/>
                        </a:rPr>
                        <a:t> </a:t>
                      </a:r>
                    </a:p>
                  </a:txBody>
                  <a:tcPr marL="4878" marR="4878" marT="4878" marB="0" anchor="ctr">
                    <a:lnL>
                      <a:noFill/>
                    </a:lnL>
                    <a:lnR>
                      <a:noFill/>
                    </a:lnR>
                    <a:lnT>
                      <a:noFill/>
                    </a:lnT>
                    <a:lnB>
                      <a:noFill/>
                    </a:lnB>
                    <a:solidFill>
                      <a:srgbClr val="595959"/>
                    </a:solidFill>
                  </a:tcPr>
                </a:tc>
                <a:tc>
                  <a:txBody>
                    <a:bodyPr/>
                    <a:lstStyle/>
                    <a:p>
                      <a:pPr algn="l" fontAlgn="ctr"/>
                      <a:r>
                        <a:rPr lang="en-GB" sz="900" b="0" i="0" u="none" strike="noStrike">
                          <a:solidFill>
                            <a:srgbClr val="FFFFFF"/>
                          </a:solidFill>
                          <a:effectLst/>
                          <a:latin typeface="Lato" panose="020F0502020204030203" pitchFamily="34" charset="0"/>
                        </a:rPr>
                        <a:t> </a:t>
                      </a:r>
                    </a:p>
                  </a:txBody>
                  <a:tcPr marL="4878" marR="4878" marT="4878" marB="0" anchor="ctr">
                    <a:lnL>
                      <a:noFill/>
                    </a:lnL>
                    <a:lnR>
                      <a:noFill/>
                    </a:lnR>
                    <a:lnT>
                      <a:noFill/>
                    </a:lnT>
                    <a:lnB>
                      <a:noFill/>
                    </a:lnB>
                    <a:solidFill>
                      <a:srgbClr val="0D0D0D"/>
                    </a:solidFill>
                  </a:tcPr>
                </a:tc>
                <a:tc>
                  <a:txBody>
                    <a:bodyPr/>
                    <a:lstStyle/>
                    <a:p>
                      <a:pPr algn="l" fontAlgn="ctr"/>
                      <a:r>
                        <a:rPr lang="en-GB" sz="900" b="0" i="0" u="none" strike="noStrike">
                          <a:solidFill>
                            <a:srgbClr val="FFFFFF"/>
                          </a:solidFill>
                          <a:effectLst/>
                          <a:latin typeface="Lato" panose="020F0502020204030203" pitchFamily="34" charset="0"/>
                        </a:rPr>
                        <a:t> </a:t>
                      </a:r>
                    </a:p>
                  </a:txBody>
                  <a:tcPr marL="4878" marR="4878" marT="4878" marB="0" anchor="ctr">
                    <a:lnL>
                      <a:noFill/>
                    </a:lnL>
                    <a:lnR>
                      <a:noFill/>
                    </a:lnR>
                    <a:lnT>
                      <a:noFill/>
                    </a:lnT>
                    <a:lnB>
                      <a:noFill/>
                    </a:lnB>
                    <a:solidFill>
                      <a:srgbClr val="595959"/>
                    </a:solidFill>
                  </a:tcPr>
                </a:tc>
                <a:tc>
                  <a:txBody>
                    <a:bodyPr/>
                    <a:lstStyle/>
                    <a:p>
                      <a:pPr algn="l" fontAlgn="ctr"/>
                      <a:r>
                        <a:rPr lang="en-GB" sz="900" b="0" i="0" u="none" strike="noStrike">
                          <a:solidFill>
                            <a:srgbClr val="FFFFFF"/>
                          </a:solidFill>
                          <a:effectLst/>
                          <a:latin typeface="Lato" panose="020F0502020204030203" pitchFamily="34" charset="0"/>
                        </a:rPr>
                        <a:t> </a:t>
                      </a:r>
                    </a:p>
                  </a:txBody>
                  <a:tcPr marL="4878" marR="4878" marT="4878" marB="0" anchor="ctr">
                    <a:lnL>
                      <a:noFill/>
                    </a:lnL>
                    <a:lnR>
                      <a:noFill/>
                    </a:lnR>
                    <a:lnT>
                      <a:noFill/>
                    </a:lnT>
                    <a:lnB>
                      <a:noFill/>
                    </a:lnB>
                    <a:solidFill>
                      <a:srgbClr val="595959"/>
                    </a:solidFill>
                  </a:tcPr>
                </a:tc>
                <a:tc>
                  <a:txBody>
                    <a:bodyPr/>
                    <a:lstStyle/>
                    <a:p>
                      <a:pPr algn="l" fontAlgn="ctr"/>
                      <a:r>
                        <a:rPr lang="en-GB" sz="900" b="0" i="0" u="none" strike="noStrike">
                          <a:solidFill>
                            <a:srgbClr val="FFFFFF"/>
                          </a:solidFill>
                          <a:effectLst/>
                          <a:latin typeface="Lato" panose="020F0502020204030203" pitchFamily="34" charset="0"/>
                        </a:rPr>
                        <a:t> </a:t>
                      </a:r>
                    </a:p>
                  </a:txBody>
                  <a:tcPr marL="4878" marR="4878" marT="4878" marB="0" anchor="ctr">
                    <a:lnL>
                      <a:noFill/>
                    </a:lnL>
                    <a:lnR>
                      <a:noFill/>
                    </a:lnR>
                    <a:lnT>
                      <a:noFill/>
                    </a:lnT>
                    <a:lnB>
                      <a:noFill/>
                    </a:lnB>
                    <a:solidFill>
                      <a:srgbClr val="595959"/>
                    </a:solidFill>
                  </a:tcPr>
                </a:tc>
                <a:tc>
                  <a:txBody>
                    <a:bodyPr/>
                    <a:lstStyle/>
                    <a:p>
                      <a:pPr algn="l" fontAlgn="ctr"/>
                      <a:r>
                        <a:rPr lang="en-GB" sz="900" b="0" i="0" u="none" strike="noStrike">
                          <a:solidFill>
                            <a:srgbClr val="FFFFFF"/>
                          </a:solidFill>
                          <a:effectLst/>
                          <a:latin typeface="Lato" panose="020F0502020204030203" pitchFamily="34" charset="0"/>
                        </a:rPr>
                        <a:t> </a:t>
                      </a:r>
                    </a:p>
                  </a:txBody>
                  <a:tcPr marL="4878" marR="4878" marT="4878" marB="0" anchor="ctr">
                    <a:lnL>
                      <a:noFill/>
                    </a:lnL>
                    <a:lnR>
                      <a:noFill/>
                    </a:lnR>
                    <a:lnT>
                      <a:noFill/>
                    </a:lnT>
                    <a:lnB>
                      <a:noFill/>
                    </a:lnB>
                    <a:solidFill>
                      <a:srgbClr val="595959"/>
                    </a:solidFill>
                  </a:tcPr>
                </a:tc>
                <a:tc>
                  <a:txBody>
                    <a:bodyPr/>
                    <a:lstStyle/>
                    <a:p>
                      <a:pPr algn="l" fontAlgn="ctr"/>
                      <a:r>
                        <a:rPr lang="en-GB" sz="900" b="0" i="0" u="none" strike="noStrike">
                          <a:solidFill>
                            <a:srgbClr val="FFFFFF"/>
                          </a:solidFill>
                          <a:effectLst/>
                          <a:latin typeface="Lato" panose="020F0502020204030203" pitchFamily="34" charset="0"/>
                        </a:rPr>
                        <a:t> </a:t>
                      </a:r>
                    </a:p>
                  </a:txBody>
                  <a:tcPr marL="4878" marR="4878" marT="4878" marB="0" anchor="ctr">
                    <a:lnL>
                      <a:noFill/>
                    </a:lnL>
                    <a:lnR>
                      <a:noFill/>
                    </a:lnR>
                    <a:lnT>
                      <a:noFill/>
                    </a:lnT>
                    <a:lnB>
                      <a:noFill/>
                    </a:lnB>
                    <a:solidFill>
                      <a:srgbClr val="0D0D0D"/>
                    </a:solidFill>
                  </a:tcPr>
                </a:tc>
                <a:tc>
                  <a:txBody>
                    <a:bodyPr/>
                    <a:lstStyle/>
                    <a:p>
                      <a:pPr algn="l" fontAlgn="ctr"/>
                      <a:r>
                        <a:rPr lang="en-GB" sz="900" b="0" i="0" u="none" strike="noStrike">
                          <a:solidFill>
                            <a:srgbClr val="FFFFFF"/>
                          </a:solidFill>
                          <a:effectLst/>
                          <a:latin typeface="Lato" panose="020F0502020204030203" pitchFamily="34" charset="0"/>
                        </a:rPr>
                        <a:t> </a:t>
                      </a:r>
                    </a:p>
                  </a:txBody>
                  <a:tcPr marL="4878" marR="4878" marT="4878" marB="0" anchor="ctr">
                    <a:lnL>
                      <a:noFill/>
                    </a:lnL>
                    <a:lnR>
                      <a:noFill/>
                    </a:lnR>
                    <a:lnT>
                      <a:noFill/>
                    </a:lnT>
                    <a:lnB>
                      <a:noFill/>
                    </a:lnB>
                    <a:solidFill>
                      <a:srgbClr val="0D0D0D"/>
                    </a:solidFill>
                  </a:tcPr>
                </a:tc>
                <a:tc>
                  <a:txBody>
                    <a:bodyPr/>
                    <a:lstStyle/>
                    <a:p>
                      <a:pPr algn="l" fontAlgn="ctr"/>
                      <a:r>
                        <a:rPr lang="en-GB" sz="900" b="0" i="0" u="none" strike="noStrike">
                          <a:solidFill>
                            <a:srgbClr val="FFFFFF"/>
                          </a:solidFill>
                          <a:effectLst/>
                          <a:latin typeface="Lato" panose="020F0502020204030203" pitchFamily="34" charset="0"/>
                        </a:rPr>
                        <a:t> </a:t>
                      </a:r>
                    </a:p>
                  </a:txBody>
                  <a:tcPr marL="4878" marR="4878" marT="4878" marB="0" anchor="ctr">
                    <a:lnL>
                      <a:noFill/>
                    </a:lnL>
                    <a:lnR>
                      <a:noFill/>
                    </a:lnR>
                    <a:lnT>
                      <a:noFill/>
                    </a:lnT>
                    <a:lnB>
                      <a:noFill/>
                    </a:lnB>
                    <a:solidFill>
                      <a:srgbClr val="0D0D0D"/>
                    </a:solidFill>
                  </a:tcPr>
                </a:tc>
                <a:tc>
                  <a:txBody>
                    <a:bodyPr/>
                    <a:lstStyle/>
                    <a:p>
                      <a:pPr algn="l" fontAlgn="ctr"/>
                      <a:r>
                        <a:rPr lang="en-GB" sz="900" b="0" i="0" u="none" strike="noStrike">
                          <a:solidFill>
                            <a:srgbClr val="FFFFFF"/>
                          </a:solidFill>
                          <a:effectLst/>
                          <a:latin typeface="Lato" panose="020F0502020204030203" pitchFamily="34" charset="0"/>
                        </a:rPr>
                        <a:t> </a:t>
                      </a:r>
                    </a:p>
                  </a:txBody>
                  <a:tcPr marL="4878" marR="4878" marT="4878" marB="0" anchor="ctr">
                    <a:lnL>
                      <a:noFill/>
                    </a:lnL>
                    <a:lnR>
                      <a:noFill/>
                    </a:lnR>
                    <a:lnT>
                      <a:noFill/>
                    </a:lnT>
                    <a:lnB>
                      <a:noFill/>
                    </a:lnB>
                    <a:solidFill>
                      <a:srgbClr val="0D0D0D"/>
                    </a:solidFill>
                  </a:tcPr>
                </a:tc>
                <a:tc>
                  <a:txBody>
                    <a:bodyPr/>
                    <a:lstStyle/>
                    <a:p>
                      <a:pPr algn="l" fontAlgn="ctr"/>
                      <a:r>
                        <a:rPr lang="en-GB" sz="600" b="0" i="0" u="none" strike="noStrike">
                          <a:solidFill>
                            <a:srgbClr val="FFFFFF"/>
                          </a:solidFill>
                          <a:effectLst/>
                          <a:latin typeface="Lato" panose="020F0502020204030203" pitchFamily="34" charset="0"/>
                        </a:rPr>
                        <a:t> </a:t>
                      </a:r>
                    </a:p>
                  </a:txBody>
                  <a:tcPr marL="4878" marR="4878" marT="4878" marB="0" anchor="ctr">
                    <a:lnL>
                      <a:noFill/>
                    </a:lnL>
                    <a:lnR>
                      <a:noFill/>
                    </a:lnR>
                    <a:lnT>
                      <a:noFill/>
                    </a:lnT>
                    <a:lnB>
                      <a:noFill/>
                    </a:lnB>
                    <a:solidFill>
                      <a:srgbClr val="0D0D0D"/>
                    </a:solidFill>
                  </a:tcPr>
                </a:tc>
                <a:extLst>
                  <a:ext uri="{0D108BD9-81ED-4DB2-BD59-A6C34878D82A}">
                    <a16:rowId xmlns:a16="http://schemas.microsoft.com/office/drawing/2014/main" val="2610850763"/>
                  </a:ext>
                </a:extLst>
              </a:tr>
              <a:tr h="282563">
                <a:tc>
                  <a:txBody>
                    <a:bodyPr/>
                    <a:lstStyle/>
                    <a:p>
                      <a:pPr algn="l" fontAlgn="ctr"/>
                      <a:r>
                        <a:rPr lang="en-GB" sz="600" b="0" i="0" u="none" strike="noStrike">
                          <a:solidFill>
                            <a:srgbClr val="FFFFFF"/>
                          </a:solidFill>
                          <a:effectLst/>
                          <a:latin typeface="Lato" panose="020F0502020204030203" pitchFamily="34" charset="0"/>
                        </a:rPr>
                        <a:t> </a:t>
                      </a:r>
                    </a:p>
                  </a:txBody>
                  <a:tcPr marL="4878" marR="4878" marT="4878" marB="0" anchor="ctr">
                    <a:lnL>
                      <a:noFill/>
                    </a:lnL>
                    <a:lnR>
                      <a:noFill/>
                    </a:lnR>
                    <a:lnT>
                      <a:noFill/>
                    </a:lnT>
                    <a:lnB>
                      <a:noFill/>
                    </a:lnB>
                    <a:solidFill>
                      <a:srgbClr val="0D0D0D"/>
                    </a:solidFill>
                  </a:tcPr>
                </a:tc>
                <a:tc>
                  <a:txBody>
                    <a:bodyPr/>
                    <a:lstStyle/>
                    <a:p>
                      <a:pPr algn="l" fontAlgn="ctr"/>
                      <a:r>
                        <a:rPr lang="en-GB" sz="900" b="0" i="0" u="none" strike="noStrike">
                          <a:solidFill>
                            <a:srgbClr val="FFFFFF"/>
                          </a:solidFill>
                          <a:effectLst/>
                          <a:latin typeface="Lato" panose="020F0502020204030203" pitchFamily="34" charset="0"/>
                        </a:rPr>
                        <a:t> </a:t>
                      </a:r>
                    </a:p>
                  </a:txBody>
                  <a:tcPr marL="4878" marR="4878" marT="4878" marB="0" anchor="ctr">
                    <a:lnL>
                      <a:noFill/>
                    </a:lnL>
                    <a:lnR>
                      <a:noFill/>
                    </a:lnR>
                    <a:lnT>
                      <a:noFill/>
                    </a:lnT>
                    <a:lnB>
                      <a:noFill/>
                    </a:lnB>
                    <a:solidFill>
                      <a:srgbClr val="595959"/>
                    </a:solidFill>
                  </a:tcPr>
                </a:tc>
                <a:tc vMerge="1">
                  <a:txBody>
                    <a:bodyPr/>
                    <a:lstStyle/>
                    <a:p>
                      <a:endParaRPr lang="en-GB"/>
                    </a:p>
                  </a:txBody>
                  <a:tcPr/>
                </a:tc>
                <a:tc>
                  <a:txBody>
                    <a:bodyPr/>
                    <a:lstStyle/>
                    <a:p>
                      <a:pPr algn="l" fontAlgn="ctr"/>
                      <a:r>
                        <a:rPr lang="en-GB" sz="900" b="0" i="0" u="none" strike="noStrike">
                          <a:solidFill>
                            <a:srgbClr val="FFFFFF"/>
                          </a:solidFill>
                          <a:effectLst/>
                          <a:latin typeface="Lato" panose="020F0502020204030203" pitchFamily="34" charset="0"/>
                        </a:rPr>
                        <a:t> </a:t>
                      </a:r>
                    </a:p>
                  </a:txBody>
                  <a:tcPr marL="4878" marR="4878" marT="4878" marB="0" anchor="ctr">
                    <a:lnL>
                      <a:noFill/>
                    </a:lnL>
                    <a:lnR>
                      <a:noFill/>
                    </a:lnR>
                    <a:lnT>
                      <a:noFill/>
                    </a:lnT>
                    <a:lnB>
                      <a:noFill/>
                    </a:lnB>
                    <a:solidFill>
                      <a:srgbClr val="595959"/>
                    </a:solidFill>
                  </a:tcPr>
                </a:tc>
                <a:tc>
                  <a:txBody>
                    <a:bodyPr/>
                    <a:lstStyle/>
                    <a:p>
                      <a:pPr algn="l" fontAlgn="ctr"/>
                      <a:r>
                        <a:rPr lang="en-GB" sz="900" b="0" i="0" u="none" strike="noStrike">
                          <a:solidFill>
                            <a:srgbClr val="FFFFFF"/>
                          </a:solidFill>
                          <a:effectLst/>
                          <a:latin typeface="Lato" panose="020F0502020204030203" pitchFamily="34" charset="0"/>
                        </a:rPr>
                        <a:t> </a:t>
                      </a:r>
                    </a:p>
                  </a:txBody>
                  <a:tcPr marL="4878" marR="4878" marT="4878" marB="0" anchor="ctr">
                    <a:lnL>
                      <a:noFill/>
                    </a:lnL>
                    <a:lnR>
                      <a:noFill/>
                    </a:lnR>
                    <a:lnT>
                      <a:noFill/>
                    </a:lnT>
                    <a:lnB>
                      <a:noFill/>
                    </a:lnB>
                    <a:solidFill>
                      <a:srgbClr val="0D0D0D"/>
                    </a:solidFill>
                  </a:tcPr>
                </a:tc>
                <a:tc>
                  <a:txBody>
                    <a:bodyPr/>
                    <a:lstStyle/>
                    <a:p>
                      <a:pPr algn="l" fontAlgn="ctr"/>
                      <a:r>
                        <a:rPr lang="en-GB" sz="900" b="0" i="0" u="none" strike="noStrike">
                          <a:solidFill>
                            <a:srgbClr val="FFFFFF"/>
                          </a:solidFill>
                          <a:effectLst/>
                          <a:latin typeface="Lato" panose="020F0502020204030203" pitchFamily="34" charset="0"/>
                        </a:rPr>
                        <a:t> </a:t>
                      </a:r>
                    </a:p>
                  </a:txBody>
                  <a:tcPr marL="4878" marR="4878" marT="4878" marB="0" anchor="ctr">
                    <a:lnL>
                      <a:noFill/>
                    </a:lnL>
                    <a:lnR>
                      <a:noFill/>
                    </a:lnR>
                    <a:lnT>
                      <a:noFill/>
                    </a:lnT>
                    <a:lnB>
                      <a:noFill/>
                    </a:lnB>
                    <a:solidFill>
                      <a:srgbClr val="595959"/>
                    </a:solidFill>
                  </a:tcPr>
                </a:tc>
                <a:tc>
                  <a:txBody>
                    <a:bodyPr/>
                    <a:lstStyle/>
                    <a:p>
                      <a:pPr algn="l" fontAlgn="ctr"/>
                      <a:r>
                        <a:rPr lang="en-GB" sz="900" b="1" i="0" u="none" strike="noStrike">
                          <a:solidFill>
                            <a:srgbClr val="FFFFFF"/>
                          </a:solidFill>
                          <a:effectLst/>
                          <a:latin typeface="Bahnschrift" panose="020B0502040204020203" pitchFamily="34" charset="0"/>
                        </a:rPr>
                        <a:t>DELICATE PROJECT</a:t>
                      </a:r>
                    </a:p>
                  </a:txBody>
                  <a:tcPr marL="4878" marR="4878" marT="4878" marB="0" anchor="ctr">
                    <a:lnL>
                      <a:noFill/>
                    </a:lnL>
                    <a:lnR>
                      <a:noFill/>
                    </a:lnR>
                    <a:lnT>
                      <a:noFill/>
                    </a:lnT>
                    <a:lnB>
                      <a:noFill/>
                    </a:lnB>
                    <a:solidFill>
                      <a:srgbClr val="595959"/>
                    </a:solidFill>
                  </a:tcPr>
                </a:tc>
                <a:tc>
                  <a:txBody>
                    <a:bodyPr/>
                    <a:lstStyle/>
                    <a:p>
                      <a:pPr algn="r" fontAlgn="ctr"/>
                      <a:r>
                        <a:rPr lang="en-GB" sz="900" b="1" i="0" u="none" strike="noStrike">
                          <a:solidFill>
                            <a:srgbClr val="FFFFFF"/>
                          </a:solidFill>
                          <a:effectLst/>
                          <a:latin typeface="Bahnschrift" panose="020B0502040204020203" pitchFamily="34" charset="0"/>
                        </a:rPr>
                        <a:t>75%</a:t>
                      </a:r>
                    </a:p>
                  </a:txBody>
                  <a:tcPr marL="4878" marR="4878" marT="4878" marB="0" anchor="ctr">
                    <a:lnL>
                      <a:noFill/>
                    </a:lnL>
                    <a:lnR>
                      <a:noFill/>
                    </a:lnR>
                    <a:lnT>
                      <a:noFill/>
                    </a:lnT>
                    <a:lnB>
                      <a:noFill/>
                    </a:lnB>
                    <a:solidFill>
                      <a:srgbClr val="595959"/>
                    </a:solidFill>
                  </a:tcPr>
                </a:tc>
                <a:tc>
                  <a:txBody>
                    <a:bodyPr/>
                    <a:lstStyle/>
                    <a:p>
                      <a:pPr algn="l" fontAlgn="ctr"/>
                      <a:r>
                        <a:rPr lang="en-GB" sz="900" b="0" i="0" u="none" strike="noStrike">
                          <a:solidFill>
                            <a:srgbClr val="FFFFFF"/>
                          </a:solidFill>
                          <a:effectLst/>
                          <a:latin typeface="Lato" panose="020F0502020204030203" pitchFamily="34" charset="0"/>
                        </a:rPr>
                        <a:t> </a:t>
                      </a:r>
                    </a:p>
                  </a:txBody>
                  <a:tcPr marL="4878" marR="4878" marT="4878" marB="0" anchor="ctr">
                    <a:lnL>
                      <a:noFill/>
                    </a:lnL>
                    <a:lnR>
                      <a:noFill/>
                    </a:lnR>
                    <a:lnT>
                      <a:noFill/>
                    </a:lnT>
                    <a:lnB>
                      <a:noFill/>
                    </a:lnB>
                    <a:solidFill>
                      <a:srgbClr val="595959"/>
                    </a:solidFill>
                  </a:tcPr>
                </a:tc>
                <a:tc>
                  <a:txBody>
                    <a:bodyPr/>
                    <a:lstStyle/>
                    <a:p>
                      <a:pPr algn="l" fontAlgn="ctr"/>
                      <a:r>
                        <a:rPr lang="en-GB" sz="900" b="0" i="0" u="none" strike="noStrike">
                          <a:solidFill>
                            <a:srgbClr val="FFFFFF"/>
                          </a:solidFill>
                          <a:effectLst/>
                          <a:latin typeface="Lato" panose="020F0502020204030203" pitchFamily="34" charset="0"/>
                        </a:rPr>
                        <a:t> </a:t>
                      </a:r>
                    </a:p>
                  </a:txBody>
                  <a:tcPr marL="4878" marR="4878" marT="4878" marB="0" anchor="ctr">
                    <a:lnL>
                      <a:noFill/>
                    </a:lnL>
                    <a:lnR>
                      <a:noFill/>
                    </a:lnR>
                    <a:lnT>
                      <a:noFill/>
                    </a:lnT>
                    <a:lnB>
                      <a:noFill/>
                    </a:lnB>
                    <a:solidFill>
                      <a:srgbClr val="0D0D0D"/>
                    </a:solidFill>
                  </a:tcPr>
                </a:tc>
                <a:tc rowSpan="4">
                  <a:txBody>
                    <a:bodyPr/>
                    <a:lstStyle/>
                    <a:p>
                      <a:pPr algn="ctr" fontAlgn="ctr"/>
                      <a:r>
                        <a:rPr lang="en-GB" sz="900" b="0" i="0" u="none" strike="noStrike">
                          <a:solidFill>
                            <a:srgbClr val="FFFFFF"/>
                          </a:solidFill>
                          <a:effectLst/>
                          <a:latin typeface="Lato" panose="020F0502020204030203" pitchFamily="34" charset="0"/>
                        </a:rPr>
                        <a:t> </a:t>
                      </a:r>
                    </a:p>
                  </a:txBody>
                  <a:tcPr marL="4878" marR="4878" marT="4878" marB="0" anchor="ctr">
                    <a:lnL>
                      <a:noFill/>
                    </a:lnL>
                    <a:lnR>
                      <a:noFill/>
                    </a:lnR>
                    <a:lnT>
                      <a:noFill/>
                    </a:lnT>
                    <a:lnB>
                      <a:noFill/>
                    </a:lnB>
                    <a:solidFill>
                      <a:srgbClr val="595959"/>
                    </a:solidFill>
                  </a:tcPr>
                </a:tc>
                <a:tc>
                  <a:txBody>
                    <a:bodyPr/>
                    <a:lstStyle/>
                    <a:p>
                      <a:pPr algn="l" fontAlgn="ctr"/>
                      <a:r>
                        <a:rPr lang="en-GB" sz="900" b="0" i="0" u="none" strike="noStrike">
                          <a:solidFill>
                            <a:srgbClr val="FFFFFF"/>
                          </a:solidFill>
                          <a:effectLst/>
                          <a:latin typeface="Lato" panose="020F0502020204030203" pitchFamily="34" charset="0"/>
                        </a:rPr>
                        <a:t> </a:t>
                      </a:r>
                    </a:p>
                  </a:txBody>
                  <a:tcPr marL="4878" marR="4878" marT="4878" marB="0" anchor="ctr">
                    <a:lnL>
                      <a:noFill/>
                    </a:lnL>
                    <a:lnR>
                      <a:noFill/>
                    </a:lnR>
                    <a:lnT>
                      <a:noFill/>
                    </a:lnT>
                    <a:lnB>
                      <a:noFill/>
                    </a:lnB>
                    <a:solidFill>
                      <a:srgbClr val="0D0D0D"/>
                    </a:solidFill>
                  </a:tcPr>
                </a:tc>
                <a:tc>
                  <a:txBody>
                    <a:bodyPr/>
                    <a:lstStyle/>
                    <a:p>
                      <a:pPr algn="l" fontAlgn="ctr"/>
                      <a:r>
                        <a:rPr lang="en-GB" sz="900" b="1" i="0" u="none" strike="noStrike">
                          <a:solidFill>
                            <a:srgbClr val="FFFFFF"/>
                          </a:solidFill>
                          <a:effectLst/>
                          <a:latin typeface="Bahnschrift" panose="020B0502040204020203" pitchFamily="34" charset="0"/>
                        </a:rPr>
                        <a:t>SUGGESTION FOR HELP</a:t>
                      </a:r>
                    </a:p>
                  </a:txBody>
                  <a:tcPr marL="4878" marR="4878" marT="4878" marB="0" anchor="ctr">
                    <a:lnL>
                      <a:noFill/>
                    </a:lnL>
                    <a:lnR>
                      <a:noFill/>
                    </a:lnR>
                    <a:lnT>
                      <a:noFill/>
                    </a:lnT>
                    <a:lnB>
                      <a:noFill/>
                    </a:lnB>
                    <a:solidFill>
                      <a:srgbClr val="0D0D0D"/>
                    </a:solidFill>
                  </a:tcPr>
                </a:tc>
                <a:tc>
                  <a:txBody>
                    <a:bodyPr/>
                    <a:lstStyle/>
                    <a:p>
                      <a:pPr algn="l" fontAlgn="ctr"/>
                      <a:r>
                        <a:rPr lang="en-GB" sz="600" b="0" i="0" u="none" strike="noStrike">
                          <a:solidFill>
                            <a:srgbClr val="FFFFFF"/>
                          </a:solidFill>
                          <a:effectLst/>
                          <a:latin typeface="Lato" panose="020F0502020204030203" pitchFamily="34" charset="0"/>
                        </a:rPr>
                        <a:t> </a:t>
                      </a:r>
                    </a:p>
                  </a:txBody>
                  <a:tcPr marL="4878" marR="4878" marT="4878" marB="0" anchor="ctr">
                    <a:lnL>
                      <a:noFill/>
                    </a:lnL>
                    <a:lnR>
                      <a:noFill/>
                    </a:lnR>
                    <a:lnT>
                      <a:noFill/>
                    </a:lnT>
                    <a:lnB>
                      <a:noFill/>
                    </a:lnB>
                    <a:solidFill>
                      <a:srgbClr val="0D0D0D"/>
                    </a:solidFill>
                  </a:tcPr>
                </a:tc>
                <a:extLst>
                  <a:ext uri="{0D108BD9-81ED-4DB2-BD59-A6C34878D82A}">
                    <a16:rowId xmlns:a16="http://schemas.microsoft.com/office/drawing/2014/main" val="2603569954"/>
                  </a:ext>
                </a:extLst>
              </a:tr>
              <a:tr h="282563">
                <a:tc>
                  <a:txBody>
                    <a:bodyPr/>
                    <a:lstStyle/>
                    <a:p>
                      <a:pPr algn="l" fontAlgn="ctr"/>
                      <a:r>
                        <a:rPr lang="en-GB" sz="600" b="0" i="0" u="none" strike="noStrike">
                          <a:solidFill>
                            <a:srgbClr val="FFFFFF"/>
                          </a:solidFill>
                          <a:effectLst/>
                          <a:latin typeface="Lato" panose="020F0502020204030203" pitchFamily="34" charset="0"/>
                        </a:rPr>
                        <a:t> </a:t>
                      </a:r>
                    </a:p>
                  </a:txBody>
                  <a:tcPr marL="4878" marR="4878" marT="4878" marB="0" anchor="ctr">
                    <a:lnL>
                      <a:noFill/>
                    </a:lnL>
                    <a:lnR>
                      <a:noFill/>
                    </a:lnR>
                    <a:lnT>
                      <a:noFill/>
                    </a:lnT>
                    <a:lnB>
                      <a:noFill/>
                    </a:lnB>
                    <a:solidFill>
                      <a:srgbClr val="0D0D0D"/>
                    </a:solidFill>
                  </a:tcPr>
                </a:tc>
                <a:tc>
                  <a:txBody>
                    <a:bodyPr/>
                    <a:lstStyle/>
                    <a:p>
                      <a:pPr algn="l" fontAlgn="ctr"/>
                      <a:r>
                        <a:rPr lang="en-GB" sz="900" b="0" i="0" u="none" strike="noStrike">
                          <a:solidFill>
                            <a:srgbClr val="FFFFFF"/>
                          </a:solidFill>
                          <a:effectLst/>
                          <a:latin typeface="Lato" panose="020F0502020204030203" pitchFamily="34" charset="0"/>
                        </a:rPr>
                        <a:t> </a:t>
                      </a:r>
                    </a:p>
                  </a:txBody>
                  <a:tcPr marL="4878" marR="4878" marT="4878" marB="0" anchor="ctr">
                    <a:lnL>
                      <a:noFill/>
                    </a:lnL>
                    <a:lnR>
                      <a:noFill/>
                    </a:lnR>
                    <a:lnT>
                      <a:noFill/>
                    </a:lnT>
                    <a:lnB>
                      <a:noFill/>
                    </a:lnB>
                    <a:solidFill>
                      <a:srgbClr val="595959"/>
                    </a:solidFill>
                  </a:tcPr>
                </a:tc>
                <a:tc>
                  <a:txBody>
                    <a:bodyPr/>
                    <a:lstStyle/>
                    <a:p>
                      <a:pPr algn="l" fontAlgn="ctr"/>
                      <a:r>
                        <a:rPr lang="en-GB" sz="900" b="0" i="0" u="none" strike="noStrike">
                          <a:solidFill>
                            <a:srgbClr val="FFFFFF"/>
                          </a:solidFill>
                          <a:effectLst/>
                          <a:latin typeface="Lato" panose="020F0502020204030203" pitchFamily="34" charset="0"/>
                        </a:rPr>
                        <a:t> </a:t>
                      </a:r>
                    </a:p>
                  </a:txBody>
                  <a:tcPr marL="4878" marR="4878" marT="4878" marB="0" anchor="ctr">
                    <a:lnL>
                      <a:noFill/>
                    </a:lnL>
                    <a:lnR>
                      <a:noFill/>
                    </a:lnR>
                    <a:lnT>
                      <a:noFill/>
                    </a:lnT>
                    <a:lnB>
                      <a:noFill/>
                    </a:lnB>
                    <a:solidFill>
                      <a:srgbClr val="595959"/>
                    </a:solidFill>
                  </a:tcPr>
                </a:tc>
                <a:tc>
                  <a:txBody>
                    <a:bodyPr/>
                    <a:lstStyle/>
                    <a:p>
                      <a:pPr algn="l" fontAlgn="ctr"/>
                      <a:r>
                        <a:rPr lang="en-GB" sz="900" b="0" i="0" u="none" strike="noStrike">
                          <a:solidFill>
                            <a:srgbClr val="FFFFFF"/>
                          </a:solidFill>
                          <a:effectLst/>
                          <a:latin typeface="Lato" panose="020F0502020204030203" pitchFamily="34" charset="0"/>
                        </a:rPr>
                        <a:t> </a:t>
                      </a:r>
                    </a:p>
                  </a:txBody>
                  <a:tcPr marL="4878" marR="4878" marT="4878" marB="0" anchor="ctr">
                    <a:lnL>
                      <a:noFill/>
                    </a:lnL>
                    <a:lnR>
                      <a:noFill/>
                    </a:lnR>
                    <a:lnT>
                      <a:noFill/>
                    </a:lnT>
                    <a:lnB>
                      <a:noFill/>
                    </a:lnB>
                    <a:solidFill>
                      <a:srgbClr val="595959"/>
                    </a:solidFill>
                  </a:tcPr>
                </a:tc>
                <a:tc>
                  <a:txBody>
                    <a:bodyPr/>
                    <a:lstStyle/>
                    <a:p>
                      <a:pPr algn="l" fontAlgn="ctr"/>
                      <a:r>
                        <a:rPr lang="en-GB" sz="900" b="0" i="0" u="none" strike="noStrike">
                          <a:solidFill>
                            <a:srgbClr val="FFFFFF"/>
                          </a:solidFill>
                          <a:effectLst/>
                          <a:latin typeface="Lato" panose="020F0502020204030203" pitchFamily="34" charset="0"/>
                        </a:rPr>
                        <a:t> </a:t>
                      </a:r>
                    </a:p>
                  </a:txBody>
                  <a:tcPr marL="4878" marR="4878" marT="4878" marB="0" anchor="ctr">
                    <a:lnL>
                      <a:noFill/>
                    </a:lnL>
                    <a:lnR>
                      <a:noFill/>
                    </a:lnR>
                    <a:lnT>
                      <a:noFill/>
                    </a:lnT>
                    <a:lnB>
                      <a:noFill/>
                    </a:lnB>
                    <a:solidFill>
                      <a:srgbClr val="0D0D0D"/>
                    </a:solidFill>
                  </a:tcPr>
                </a:tc>
                <a:tc>
                  <a:txBody>
                    <a:bodyPr/>
                    <a:lstStyle/>
                    <a:p>
                      <a:pPr algn="l" fontAlgn="ctr"/>
                      <a:r>
                        <a:rPr lang="en-GB" sz="900" b="0" i="0" u="none" strike="noStrike">
                          <a:solidFill>
                            <a:srgbClr val="FFFFFF"/>
                          </a:solidFill>
                          <a:effectLst/>
                          <a:latin typeface="Lato" panose="020F0502020204030203" pitchFamily="34" charset="0"/>
                        </a:rPr>
                        <a:t> </a:t>
                      </a:r>
                    </a:p>
                  </a:txBody>
                  <a:tcPr marL="4878" marR="4878" marT="4878" marB="0" anchor="ctr">
                    <a:lnL>
                      <a:noFill/>
                    </a:lnL>
                    <a:lnR>
                      <a:noFill/>
                    </a:lnR>
                    <a:lnT>
                      <a:noFill/>
                    </a:lnT>
                    <a:lnB>
                      <a:noFill/>
                    </a:lnB>
                    <a:solidFill>
                      <a:srgbClr val="595959"/>
                    </a:solidFill>
                  </a:tcPr>
                </a:tc>
                <a:tc gridSpan="2">
                  <a:txBody>
                    <a:bodyPr/>
                    <a:lstStyle/>
                    <a:p>
                      <a:pPr algn="l" fontAlgn="ctr"/>
                      <a:r>
                        <a:rPr lang="en-GB" sz="900" b="0" i="0" u="none" strike="noStrike">
                          <a:solidFill>
                            <a:srgbClr val="FFFFFF"/>
                          </a:solidFill>
                          <a:effectLst/>
                          <a:latin typeface="Lato" panose="020F0502020204030203" pitchFamily="34" charset="0"/>
                        </a:rPr>
                        <a:t> </a:t>
                      </a:r>
                    </a:p>
                  </a:txBody>
                  <a:tcPr marL="4878" marR="4878" marT="4878" marB="0" anchor="ctr">
                    <a:lnL>
                      <a:noFill/>
                    </a:lnL>
                    <a:lnR>
                      <a:noFill/>
                    </a:lnR>
                    <a:lnT>
                      <a:noFill/>
                    </a:lnT>
                    <a:lnB>
                      <a:noFill/>
                    </a:lnB>
                    <a:solidFill>
                      <a:srgbClr val="0D0D0D"/>
                    </a:solidFill>
                  </a:tcPr>
                </a:tc>
                <a:tc hMerge="1">
                  <a:txBody>
                    <a:bodyPr/>
                    <a:lstStyle/>
                    <a:p>
                      <a:endParaRPr lang="en-GB"/>
                    </a:p>
                  </a:txBody>
                  <a:tcPr/>
                </a:tc>
                <a:tc>
                  <a:txBody>
                    <a:bodyPr/>
                    <a:lstStyle/>
                    <a:p>
                      <a:pPr algn="l" fontAlgn="ctr"/>
                      <a:r>
                        <a:rPr lang="en-GB" sz="900" b="0" i="0" u="none" strike="noStrike">
                          <a:solidFill>
                            <a:srgbClr val="FFFFFF"/>
                          </a:solidFill>
                          <a:effectLst/>
                          <a:latin typeface="Lato" panose="020F0502020204030203" pitchFamily="34" charset="0"/>
                        </a:rPr>
                        <a:t> </a:t>
                      </a:r>
                    </a:p>
                  </a:txBody>
                  <a:tcPr marL="4878" marR="4878" marT="4878" marB="0" anchor="ctr">
                    <a:lnL>
                      <a:noFill/>
                    </a:lnL>
                    <a:lnR>
                      <a:noFill/>
                    </a:lnR>
                    <a:lnT>
                      <a:noFill/>
                    </a:lnT>
                    <a:lnB>
                      <a:noFill/>
                    </a:lnB>
                    <a:solidFill>
                      <a:srgbClr val="595959"/>
                    </a:solidFill>
                  </a:tcPr>
                </a:tc>
                <a:tc>
                  <a:txBody>
                    <a:bodyPr/>
                    <a:lstStyle/>
                    <a:p>
                      <a:pPr algn="l" fontAlgn="ctr"/>
                      <a:r>
                        <a:rPr lang="en-GB" sz="900" b="0" i="0" u="none" strike="noStrike">
                          <a:solidFill>
                            <a:srgbClr val="FFFFFF"/>
                          </a:solidFill>
                          <a:effectLst/>
                          <a:latin typeface="Lato" panose="020F0502020204030203" pitchFamily="34" charset="0"/>
                        </a:rPr>
                        <a:t> </a:t>
                      </a:r>
                    </a:p>
                  </a:txBody>
                  <a:tcPr marL="4878" marR="4878" marT="4878" marB="0" anchor="ctr">
                    <a:lnL>
                      <a:noFill/>
                    </a:lnL>
                    <a:lnR>
                      <a:noFill/>
                    </a:lnR>
                    <a:lnT>
                      <a:noFill/>
                    </a:lnT>
                    <a:lnB>
                      <a:noFill/>
                    </a:lnB>
                    <a:solidFill>
                      <a:srgbClr val="0D0D0D"/>
                    </a:solidFill>
                  </a:tcPr>
                </a:tc>
                <a:tc vMerge="1">
                  <a:txBody>
                    <a:bodyPr/>
                    <a:lstStyle/>
                    <a:p>
                      <a:endParaRPr lang="en-GB"/>
                    </a:p>
                  </a:txBody>
                  <a:tcPr/>
                </a:tc>
                <a:tc>
                  <a:txBody>
                    <a:bodyPr/>
                    <a:lstStyle/>
                    <a:p>
                      <a:pPr algn="l" fontAlgn="ctr"/>
                      <a:r>
                        <a:rPr lang="en-GB" sz="900" b="0" i="0" u="none" strike="noStrike">
                          <a:solidFill>
                            <a:srgbClr val="FFFFFF"/>
                          </a:solidFill>
                          <a:effectLst/>
                          <a:latin typeface="Lato" panose="020F0502020204030203" pitchFamily="34" charset="0"/>
                        </a:rPr>
                        <a:t> </a:t>
                      </a:r>
                    </a:p>
                  </a:txBody>
                  <a:tcPr marL="4878" marR="4878" marT="4878" marB="0" anchor="ctr">
                    <a:lnL>
                      <a:noFill/>
                    </a:lnL>
                    <a:lnR>
                      <a:noFill/>
                    </a:lnR>
                    <a:lnT>
                      <a:noFill/>
                    </a:lnT>
                    <a:lnB>
                      <a:noFill/>
                    </a:lnB>
                    <a:solidFill>
                      <a:srgbClr val="0D0D0D"/>
                    </a:solidFill>
                  </a:tcPr>
                </a:tc>
                <a:tc rowSpan="3">
                  <a:txBody>
                    <a:bodyPr/>
                    <a:lstStyle/>
                    <a:p>
                      <a:pPr algn="l" fontAlgn="t"/>
                      <a:r>
                        <a:rPr lang="en-GB" sz="900" b="0" i="0" u="none" strike="noStrike">
                          <a:solidFill>
                            <a:srgbClr val="FFFFFF"/>
                          </a:solidFill>
                          <a:effectLst/>
                          <a:latin typeface="Lato" panose="020F0502020204030203" pitchFamily="34" charset="0"/>
                        </a:rPr>
                        <a:t>This meeting should be a two-way street. Give your team member a chance to offer suggestions on how you can help them meet their goals. </a:t>
                      </a:r>
                    </a:p>
                  </a:txBody>
                  <a:tcPr marL="4878" marR="4878" marT="4878" marB="0">
                    <a:lnL>
                      <a:noFill/>
                    </a:lnL>
                    <a:lnR>
                      <a:noFill/>
                    </a:lnR>
                    <a:lnT>
                      <a:noFill/>
                    </a:lnT>
                    <a:lnB>
                      <a:noFill/>
                    </a:lnB>
                    <a:solidFill>
                      <a:srgbClr val="0D0D0D"/>
                    </a:solidFill>
                  </a:tcPr>
                </a:tc>
                <a:tc>
                  <a:txBody>
                    <a:bodyPr/>
                    <a:lstStyle/>
                    <a:p>
                      <a:pPr algn="l" fontAlgn="ctr"/>
                      <a:r>
                        <a:rPr lang="en-GB" sz="600" b="0" i="0" u="none" strike="noStrike">
                          <a:solidFill>
                            <a:srgbClr val="FFFFFF"/>
                          </a:solidFill>
                          <a:effectLst/>
                          <a:latin typeface="Lato" panose="020F0502020204030203" pitchFamily="34" charset="0"/>
                        </a:rPr>
                        <a:t> </a:t>
                      </a:r>
                    </a:p>
                  </a:txBody>
                  <a:tcPr marL="4878" marR="4878" marT="4878" marB="0" anchor="ctr">
                    <a:lnL>
                      <a:noFill/>
                    </a:lnL>
                    <a:lnR>
                      <a:noFill/>
                    </a:lnR>
                    <a:lnT>
                      <a:noFill/>
                    </a:lnT>
                    <a:lnB>
                      <a:noFill/>
                    </a:lnB>
                    <a:solidFill>
                      <a:srgbClr val="0D0D0D"/>
                    </a:solidFill>
                  </a:tcPr>
                </a:tc>
                <a:extLst>
                  <a:ext uri="{0D108BD9-81ED-4DB2-BD59-A6C34878D82A}">
                    <a16:rowId xmlns:a16="http://schemas.microsoft.com/office/drawing/2014/main" val="2011993947"/>
                  </a:ext>
                </a:extLst>
              </a:tr>
              <a:tr h="282563">
                <a:tc>
                  <a:txBody>
                    <a:bodyPr/>
                    <a:lstStyle/>
                    <a:p>
                      <a:pPr algn="l" fontAlgn="ctr"/>
                      <a:r>
                        <a:rPr lang="en-GB" sz="600" b="0" i="0" u="none" strike="noStrike">
                          <a:solidFill>
                            <a:srgbClr val="FFFFFF"/>
                          </a:solidFill>
                          <a:effectLst/>
                          <a:latin typeface="Lato" panose="020F0502020204030203" pitchFamily="34" charset="0"/>
                        </a:rPr>
                        <a:t> </a:t>
                      </a:r>
                    </a:p>
                  </a:txBody>
                  <a:tcPr marL="4878" marR="4878" marT="4878" marB="0" anchor="ctr">
                    <a:lnL>
                      <a:noFill/>
                    </a:lnL>
                    <a:lnR>
                      <a:noFill/>
                    </a:lnR>
                    <a:lnT>
                      <a:noFill/>
                    </a:lnT>
                    <a:lnB>
                      <a:noFill/>
                    </a:lnB>
                    <a:solidFill>
                      <a:srgbClr val="0D0D0D"/>
                    </a:solidFill>
                  </a:tcPr>
                </a:tc>
                <a:tc>
                  <a:txBody>
                    <a:bodyPr/>
                    <a:lstStyle/>
                    <a:p>
                      <a:pPr algn="l" fontAlgn="ctr"/>
                      <a:r>
                        <a:rPr lang="en-GB" sz="900" b="0" i="0" u="none" strike="noStrike">
                          <a:solidFill>
                            <a:srgbClr val="FFFFFF"/>
                          </a:solidFill>
                          <a:effectLst/>
                          <a:latin typeface="Lato" panose="020F0502020204030203" pitchFamily="34" charset="0"/>
                        </a:rPr>
                        <a:t> </a:t>
                      </a:r>
                    </a:p>
                  </a:txBody>
                  <a:tcPr marL="4878" marR="4878" marT="4878" marB="0" anchor="ctr">
                    <a:lnL>
                      <a:noFill/>
                    </a:lnL>
                    <a:lnR>
                      <a:noFill/>
                    </a:lnR>
                    <a:lnT>
                      <a:noFill/>
                    </a:lnT>
                    <a:lnB>
                      <a:noFill/>
                    </a:lnB>
                    <a:solidFill>
                      <a:srgbClr val="0D0D0D"/>
                    </a:solidFill>
                  </a:tcPr>
                </a:tc>
                <a:tc>
                  <a:txBody>
                    <a:bodyPr/>
                    <a:lstStyle/>
                    <a:p>
                      <a:pPr algn="l" fontAlgn="ctr"/>
                      <a:r>
                        <a:rPr lang="en-GB" sz="900" b="0" i="0" u="none" strike="noStrike">
                          <a:solidFill>
                            <a:srgbClr val="FFFFFF"/>
                          </a:solidFill>
                          <a:effectLst/>
                          <a:latin typeface="Lato" panose="020F0502020204030203" pitchFamily="34" charset="0"/>
                        </a:rPr>
                        <a:t> </a:t>
                      </a:r>
                    </a:p>
                  </a:txBody>
                  <a:tcPr marL="4878" marR="4878" marT="4878" marB="0" anchor="ctr">
                    <a:lnL>
                      <a:noFill/>
                    </a:lnL>
                    <a:lnR>
                      <a:noFill/>
                    </a:lnR>
                    <a:lnT>
                      <a:noFill/>
                    </a:lnT>
                    <a:lnB>
                      <a:noFill/>
                    </a:lnB>
                    <a:solidFill>
                      <a:srgbClr val="0D0D0D"/>
                    </a:solidFill>
                  </a:tcPr>
                </a:tc>
                <a:tc>
                  <a:txBody>
                    <a:bodyPr/>
                    <a:lstStyle/>
                    <a:p>
                      <a:pPr algn="l" fontAlgn="ctr"/>
                      <a:r>
                        <a:rPr lang="en-GB" sz="900" b="0" i="0" u="none" strike="noStrike">
                          <a:solidFill>
                            <a:srgbClr val="FFFFFF"/>
                          </a:solidFill>
                          <a:effectLst/>
                          <a:latin typeface="Lato" panose="020F0502020204030203" pitchFamily="34" charset="0"/>
                        </a:rPr>
                        <a:t> </a:t>
                      </a:r>
                    </a:p>
                  </a:txBody>
                  <a:tcPr marL="4878" marR="4878" marT="4878" marB="0" anchor="ctr">
                    <a:lnL>
                      <a:noFill/>
                    </a:lnL>
                    <a:lnR>
                      <a:noFill/>
                    </a:lnR>
                    <a:lnT>
                      <a:noFill/>
                    </a:lnT>
                    <a:lnB>
                      <a:noFill/>
                    </a:lnB>
                    <a:solidFill>
                      <a:srgbClr val="0D0D0D"/>
                    </a:solidFill>
                  </a:tcPr>
                </a:tc>
                <a:tc>
                  <a:txBody>
                    <a:bodyPr/>
                    <a:lstStyle/>
                    <a:p>
                      <a:pPr algn="l" fontAlgn="ctr"/>
                      <a:r>
                        <a:rPr lang="en-GB" sz="900" b="0" i="0" u="none" strike="noStrike">
                          <a:solidFill>
                            <a:srgbClr val="FFFFFF"/>
                          </a:solidFill>
                          <a:effectLst/>
                          <a:latin typeface="Lato" panose="020F0502020204030203" pitchFamily="34" charset="0"/>
                        </a:rPr>
                        <a:t> </a:t>
                      </a:r>
                    </a:p>
                  </a:txBody>
                  <a:tcPr marL="4878" marR="4878" marT="4878" marB="0" anchor="ctr">
                    <a:lnL>
                      <a:noFill/>
                    </a:lnL>
                    <a:lnR>
                      <a:noFill/>
                    </a:lnR>
                    <a:lnT>
                      <a:noFill/>
                    </a:lnT>
                    <a:lnB>
                      <a:noFill/>
                    </a:lnB>
                    <a:solidFill>
                      <a:srgbClr val="0D0D0D"/>
                    </a:solidFill>
                  </a:tcPr>
                </a:tc>
                <a:tc>
                  <a:txBody>
                    <a:bodyPr/>
                    <a:lstStyle/>
                    <a:p>
                      <a:pPr algn="l" fontAlgn="ctr"/>
                      <a:r>
                        <a:rPr lang="en-GB" sz="900" b="0" i="0" u="none" strike="noStrike">
                          <a:solidFill>
                            <a:srgbClr val="FFFFFF"/>
                          </a:solidFill>
                          <a:effectLst/>
                          <a:latin typeface="Lato" panose="020F0502020204030203" pitchFamily="34" charset="0"/>
                        </a:rPr>
                        <a:t> </a:t>
                      </a:r>
                    </a:p>
                  </a:txBody>
                  <a:tcPr marL="4878" marR="4878" marT="4878" marB="0" anchor="ctr">
                    <a:lnL>
                      <a:noFill/>
                    </a:lnL>
                    <a:lnR>
                      <a:noFill/>
                    </a:lnR>
                    <a:lnT>
                      <a:noFill/>
                    </a:lnT>
                    <a:lnB>
                      <a:noFill/>
                    </a:lnB>
                    <a:solidFill>
                      <a:srgbClr val="595959"/>
                    </a:solidFill>
                  </a:tcPr>
                </a:tc>
                <a:tc>
                  <a:txBody>
                    <a:bodyPr/>
                    <a:lstStyle/>
                    <a:p>
                      <a:pPr algn="l" fontAlgn="ctr"/>
                      <a:r>
                        <a:rPr lang="en-GB" sz="900" b="0" i="0" u="none" strike="noStrike">
                          <a:solidFill>
                            <a:srgbClr val="FFFFFF"/>
                          </a:solidFill>
                          <a:effectLst/>
                          <a:latin typeface="Lato" panose="020F0502020204030203" pitchFamily="34" charset="0"/>
                        </a:rPr>
                        <a:t> </a:t>
                      </a:r>
                    </a:p>
                  </a:txBody>
                  <a:tcPr marL="4878" marR="4878" marT="4878" marB="0" anchor="ctr">
                    <a:lnL>
                      <a:noFill/>
                    </a:lnL>
                    <a:lnR>
                      <a:noFill/>
                    </a:lnR>
                    <a:lnT>
                      <a:noFill/>
                    </a:lnT>
                    <a:lnB>
                      <a:noFill/>
                    </a:lnB>
                    <a:solidFill>
                      <a:srgbClr val="595959"/>
                    </a:solidFill>
                  </a:tcPr>
                </a:tc>
                <a:tc>
                  <a:txBody>
                    <a:bodyPr/>
                    <a:lstStyle/>
                    <a:p>
                      <a:pPr algn="l" fontAlgn="ctr"/>
                      <a:r>
                        <a:rPr lang="en-GB" sz="900" b="0" i="0" u="none" strike="noStrike">
                          <a:solidFill>
                            <a:srgbClr val="FFFFFF"/>
                          </a:solidFill>
                          <a:effectLst/>
                          <a:latin typeface="Lato" panose="020F0502020204030203" pitchFamily="34" charset="0"/>
                        </a:rPr>
                        <a:t> </a:t>
                      </a:r>
                    </a:p>
                  </a:txBody>
                  <a:tcPr marL="4878" marR="4878" marT="4878" marB="0" anchor="ctr">
                    <a:lnL>
                      <a:noFill/>
                    </a:lnL>
                    <a:lnR>
                      <a:noFill/>
                    </a:lnR>
                    <a:lnT>
                      <a:noFill/>
                    </a:lnT>
                    <a:lnB>
                      <a:noFill/>
                    </a:lnB>
                    <a:solidFill>
                      <a:srgbClr val="595959"/>
                    </a:solidFill>
                  </a:tcPr>
                </a:tc>
                <a:tc>
                  <a:txBody>
                    <a:bodyPr/>
                    <a:lstStyle/>
                    <a:p>
                      <a:pPr algn="l" fontAlgn="ctr"/>
                      <a:r>
                        <a:rPr lang="en-GB" sz="900" b="0" i="0" u="none" strike="noStrike">
                          <a:solidFill>
                            <a:srgbClr val="FFFFFF"/>
                          </a:solidFill>
                          <a:effectLst/>
                          <a:latin typeface="Lato" panose="020F0502020204030203" pitchFamily="34" charset="0"/>
                        </a:rPr>
                        <a:t> </a:t>
                      </a:r>
                    </a:p>
                  </a:txBody>
                  <a:tcPr marL="4878" marR="4878" marT="4878" marB="0" anchor="ctr">
                    <a:lnL>
                      <a:noFill/>
                    </a:lnL>
                    <a:lnR>
                      <a:noFill/>
                    </a:lnR>
                    <a:lnT>
                      <a:noFill/>
                    </a:lnT>
                    <a:lnB>
                      <a:noFill/>
                    </a:lnB>
                    <a:solidFill>
                      <a:srgbClr val="595959"/>
                    </a:solidFill>
                  </a:tcPr>
                </a:tc>
                <a:tc>
                  <a:txBody>
                    <a:bodyPr/>
                    <a:lstStyle/>
                    <a:p>
                      <a:pPr algn="l" fontAlgn="ctr"/>
                      <a:r>
                        <a:rPr lang="en-GB" sz="900" b="0" i="0" u="none" strike="noStrike">
                          <a:solidFill>
                            <a:srgbClr val="FFFFFF"/>
                          </a:solidFill>
                          <a:effectLst/>
                          <a:latin typeface="Lato" panose="020F0502020204030203" pitchFamily="34" charset="0"/>
                        </a:rPr>
                        <a:t> </a:t>
                      </a:r>
                    </a:p>
                  </a:txBody>
                  <a:tcPr marL="4878" marR="4878" marT="4878" marB="0" anchor="ctr">
                    <a:lnL>
                      <a:noFill/>
                    </a:lnL>
                    <a:lnR>
                      <a:noFill/>
                    </a:lnR>
                    <a:lnT>
                      <a:noFill/>
                    </a:lnT>
                    <a:lnB>
                      <a:noFill/>
                    </a:lnB>
                    <a:solidFill>
                      <a:srgbClr val="0D0D0D"/>
                    </a:solidFill>
                  </a:tcPr>
                </a:tc>
                <a:tc vMerge="1">
                  <a:txBody>
                    <a:bodyPr/>
                    <a:lstStyle/>
                    <a:p>
                      <a:endParaRPr lang="en-GB"/>
                    </a:p>
                  </a:txBody>
                  <a:tcPr/>
                </a:tc>
                <a:tc>
                  <a:txBody>
                    <a:bodyPr/>
                    <a:lstStyle/>
                    <a:p>
                      <a:pPr algn="l" fontAlgn="ctr"/>
                      <a:r>
                        <a:rPr lang="en-GB" sz="900" b="0" i="0" u="none" strike="noStrike">
                          <a:solidFill>
                            <a:srgbClr val="FFFFFF"/>
                          </a:solidFill>
                          <a:effectLst/>
                          <a:latin typeface="Lato" panose="020F0502020204030203" pitchFamily="34" charset="0"/>
                        </a:rPr>
                        <a:t> </a:t>
                      </a:r>
                    </a:p>
                  </a:txBody>
                  <a:tcPr marL="4878" marR="4878" marT="4878" marB="0" anchor="ctr">
                    <a:lnL>
                      <a:noFill/>
                    </a:lnL>
                    <a:lnR>
                      <a:noFill/>
                    </a:lnR>
                    <a:lnT>
                      <a:noFill/>
                    </a:lnT>
                    <a:lnB>
                      <a:noFill/>
                    </a:lnB>
                    <a:solidFill>
                      <a:srgbClr val="0D0D0D"/>
                    </a:solidFill>
                  </a:tcPr>
                </a:tc>
                <a:tc vMerge="1">
                  <a:txBody>
                    <a:bodyPr/>
                    <a:lstStyle/>
                    <a:p>
                      <a:endParaRPr lang="en-GB"/>
                    </a:p>
                  </a:txBody>
                  <a:tcPr/>
                </a:tc>
                <a:tc>
                  <a:txBody>
                    <a:bodyPr/>
                    <a:lstStyle/>
                    <a:p>
                      <a:pPr algn="l" fontAlgn="ctr"/>
                      <a:r>
                        <a:rPr lang="en-GB" sz="600" b="0" i="0" u="none" strike="noStrike">
                          <a:solidFill>
                            <a:srgbClr val="FFFFFF"/>
                          </a:solidFill>
                          <a:effectLst/>
                          <a:latin typeface="Lato" panose="020F0502020204030203" pitchFamily="34" charset="0"/>
                        </a:rPr>
                        <a:t> </a:t>
                      </a:r>
                    </a:p>
                  </a:txBody>
                  <a:tcPr marL="4878" marR="4878" marT="4878" marB="0" anchor="ctr">
                    <a:lnL>
                      <a:noFill/>
                    </a:lnL>
                    <a:lnR>
                      <a:noFill/>
                    </a:lnR>
                    <a:lnT>
                      <a:noFill/>
                    </a:lnT>
                    <a:lnB>
                      <a:noFill/>
                    </a:lnB>
                    <a:solidFill>
                      <a:srgbClr val="0D0D0D"/>
                    </a:solidFill>
                  </a:tcPr>
                </a:tc>
                <a:extLst>
                  <a:ext uri="{0D108BD9-81ED-4DB2-BD59-A6C34878D82A}">
                    <a16:rowId xmlns:a16="http://schemas.microsoft.com/office/drawing/2014/main" val="1364458831"/>
                  </a:ext>
                </a:extLst>
              </a:tr>
              <a:tr h="282563">
                <a:tc>
                  <a:txBody>
                    <a:bodyPr/>
                    <a:lstStyle/>
                    <a:p>
                      <a:pPr algn="l" fontAlgn="ctr"/>
                      <a:r>
                        <a:rPr lang="en-GB" sz="600" b="0" i="0" u="none" strike="noStrike">
                          <a:solidFill>
                            <a:srgbClr val="FFFFFF"/>
                          </a:solidFill>
                          <a:effectLst/>
                          <a:latin typeface="Lato" panose="020F0502020204030203" pitchFamily="34" charset="0"/>
                        </a:rPr>
                        <a:t> </a:t>
                      </a:r>
                    </a:p>
                  </a:txBody>
                  <a:tcPr marL="4878" marR="4878" marT="4878" marB="0" anchor="ctr">
                    <a:lnL>
                      <a:noFill/>
                    </a:lnL>
                    <a:lnR>
                      <a:noFill/>
                    </a:lnR>
                    <a:lnT>
                      <a:noFill/>
                    </a:lnT>
                    <a:lnB>
                      <a:noFill/>
                    </a:lnB>
                    <a:solidFill>
                      <a:srgbClr val="0D0D0D"/>
                    </a:solidFill>
                  </a:tcPr>
                </a:tc>
                <a:tc>
                  <a:txBody>
                    <a:bodyPr/>
                    <a:lstStyle/>
                    <a:p>
                      <a:pPr algn="l" fontAlgn="ctr"/>
                      <a:r>
                        <a:rPr lang="en-GB" sz="900" b="0" i="0" u="none" strike="noStrike">
                          <a:solidFill>
                            <a:srgbClr val="FFFFFF"/>
                          </a:solidFill>
                          <a:effectLst/>
                          <a:latin typeface="Lato" panose="020F0502020204030203" pitchFamily="34" charset="0"/>
                        </a:rPr>
                        <a:t> </a:t>
                      </a:r>
                    </a:p>
                  </a:txBody>
                  <a:tcPr marL="4878" marR="4878" marT="4878" marB="0" anchor="ctr">
                    <a:lnL>
                      <a:noFill/>
                    </a:lnL>
                    <a:lnR>
                      <a:noFill/>
                    </a:lnR>
                    <a:lnT>
                      <a:noFill/>
                    </a:lnT>
                    <a:lnB>
                      <a:noFill/>
                    </a:lnB>
                    <a:solidFill>
                      <a:srgbClr val="0D0D0D"/>
                    </a:solidFill>
                  </a:tcPr>
                </a:tc>
                <a:tc>
                  <a:txBody>
                    <a:bodyPr/>
                    <a:lstStyle/>
                    <a:p>
                      <a:pPr algn="l" fontAlgn="ctr"/>
                      <a:r>
                        <a:rPr lang="en-GB" sz="900" b="0" i="0" u="none" strike="noStrike">
                          <a:solidFill>
                            <a:srgbClr val="FFFFFF"/>
                          </a:solidFill>
                          <a:effectLst/>
                          <a:latin typeface="Lato" panose="020F0502020204030203" pitchFamily="34" charset="0"/>
                        </a:rPr>
                        <a:t> </a:t>
                      </a:r>
                    </a:p>
                  </a:txBody>
                  <a:tcPr marL="4878" marR="4878" marT="4878" marB="0" anchor="ctr">
                    <a:lnL>
                      <a:noFill/>
                    </a:lnL>
                    <a:lnR>
                      <a:noFill/>
                    </a:lnR>
                    <a:lnT>
                      <a:noFill/>
                    </a:lnT>
                    <a:lnB>
                      <a:noFill/>
                    </a:lnB>
                    <a:solidFill>
                      <a:srgbClr val="0D0D0D"/>
                    </a:solidFill>
                  </a:tcPr>
                </a:tc>
                <a:tc>
                  <a:txBody>
                    <a:bodyPr/>
                    <a:lstStyle/>
                    <a:p>
                      <a:pPr algn="l" fontAlgn="ctr"/>
                      <a:r>
                        <a:rPr lang="en-GB" sz="900" b="0" i="0" u="none" strike="noStrike">
                          <a:solidFill>
                            <a:srgbClr val="FFFFFF"/>
                          </a:solidFill>
                          <a:effectLst/>
                          <a:latin typeface="Lato" panose="020F0502020204030203" pitchFamily="34" charset="0"/>
                        </a:rPr>
                        <a:t> </a:t>
                      </a:r>
                    </a:p>
                  </a:txBody>
                  <a:tcPr marL="4878" marR="4878" marT="4878" marB="0" anchor="ctr">
                    <a:lnL>
                      <a:noFill/>
                    </a:lnL>
                    <a:lnR>
                      <a:noFill/>
                    </a:lnR>
                    <a:lnT>
                      <a:noFill/>
                    </a:lnT>
                    <a:lnB>
                      <a:noFill/>
                    </a:lnB>
                    <a:solidFill>
                      <a:srgbClr val="0D0D0D"/>
                    </a:solidFill>
                  </a:tcPr>
                </a:tc>
                <a:tc>
                  <a:txBody>
                    <a:bodyPr/>
                    <a:lstStyle/>
                    <a:p>
                      <a:pPr algn="l" fontAlgn="ctr"/>
                      <a:r>
                        <a:rPr lang="en-GB" sz="900" b="0" i="0" u="none" strike="noStrike">
                          <a:solidFill>
                            <a:srgbClr val="FFFFFF"/>
                          </a:solidFill>
                          <a:effectLst/>
                          <a:latin typeface="Lato" panose="020F0502020204030203" pitchFamily="34" charset="0"/>
                        </a:rPr>
                        <a:t> </a:t>
                      </a:r>
                    </a:p>
                  </a:txBody>
                  <a:tcPr marL="4878" marR="4878" marT="4878" marB="0" anchor="ctr">
                    <a:lnL>
                      <a:noFill/>
                    </a:lnL>
                    <a:lnR>
                      <a:noFill/>
                    </a:lnR>
                    <a:lnT>
                      <a:noFill/>
                    </a:lnT>
                    <a:lnB>
                      <a:noFill/>
                    </a:lnB>
                    <a:solidFill>
                      <a:srgbClr val="0D0D0D"/>
                    </a:solidFill>
                  </a:tcPr>
                </a:tc>
                <a:tc>
                  <a:txBody>
                    <a:bodyPr/>
                    <a:lstStyle/>
                    <a:p>
                      <a:pPr algn="l" fontAlgn="ctr"/>
                      <a:r>
                        <a:rPr lang="en-GB" sz="900" b="0" i="0" u="none" strike="noStrike">
                          <a:solidFill>
                            <a:srgbClr val="FFFFFF"/>
                          </a:solidFill>
                          <a:effectLst/>
                          <a:latin typeface="Lato" panose="020F0502020204030203" pitchFamily="34" charset="0"/>
                        </a:rPr>
                        <a:t> </a:t>
                      </a:r>
                    </a:p>
                  </a:txBody>
                  <a:tcPr marL="4878" marR="4878" marT="4878" marB="0" anchor="ctr">
                    <a:lnL>
                      <a:noFill/>
                    </a:lnL>
                    <a:lnR>
                      <a:noFill/>
                    </a:lnR>
                    <a:lnT>
                      <a:noFill/>
                    </a:lnT>
                    <a:lnB>
                      <a:noFill/>
                    </a:lnB>
                    <a:solidFill>
                      <a:srgbClr val="595959"/>
                    </a:solidFill>
                  </a:tcPr>
                </a:tc>
                <a:tc>
                  <a:txBody>
                    <a:bodyPr/>
                    <a:lstStyle/>
                    <a:p>
                      <a:pPr algn="l" fontAlgn="ctr"/>
                      <a:r>
                        <a:rPr lang="en-GB" sz="900" b="1" i="0" u="none" strike="noStrike">
                          <a:solidFill>
                            <a:srgbClr val="FFFFFF"/>
                          </a:solidFill>
                          <a:effectLst/>
                          <a:latin typeface="Bahnschrift" panose="020B0502040204020203" pitchFamily="34" charset="0"/>
                        </a:rPr>
                        <a:t>TOP PROJECT</a:t>
                      </a:r>
                    </a:p>
                  </a:txBody>
                  <a:tcPr marL="4878" marR="4878" marT="4878" marB="0" anchor="ctr">
                    <a:lnL>
                      <a:noFill/>
                    </a:lnL>
                    <a:lnR>
                      <a:noFill/>
                    </a:lnR>
                    <a:lnT>
                      <a:noFill/>
                    </a:lnT>
                    <a:lnB>
                      <a:noFill/>
                    </a:lnB>
                    <a:solidFill>
                      <a:srgbClr val="595959"/>
                    </a:solidFill>
                  </a:tcPr>
                </a:tc>
                <a:tc>
                  <a:txBody>
                    <a:bodyPr/>
                    <a:lstStyle/>
                    <a:p>
                      <a:pPr algn="r" fontAlgn="ctr"/>
                      <a:r>
                        <a:rPr lang="en-GB" sz="900" b="1" i="0" u="none" strike="noStrike">
                          <a:solidFill>
                            <a:srgbClr val="FFFFFF"/>
                          </a:solidFill>
                          <a:effectLst/>
                          <a:latin typeface="Bahnschrift" panose="020B0502040204020203" pitchFamily="34" charset="0"/>
                        </a:rPr>
                        <a:t>40%</a:t>
                      </a:r>
                    </a:p>
                  </a:txBody>
                  <a:tcPr marL="4878" marR="4878" marT="4878" marB="0" anchor="ctr">
                    <a:lnL>
                      <a:noFill/>
                    </a:lnL>
                    <a:lnR>
                      <a:noFill/>
                    </a:lnR>
                    <a:lnT>
                      <a:noFill/>
                    </a:lnT>
                    <a:lnB>
                      <a:noFill/>
                    </a:lnB>
                    <a:solidFill>
                      <a:srgbClr val="595959"/>
                    </a:solidFill>
                  </a:tcPr>
                </a:tc>
                <a:tc>
                  <a:txBody>
                    <a:bodyPr/>
                    <a:lstStyle/>
                    <a:p>
                      <a:pPr algn="l" fontAlgn="ctr"/>
                      <a:r>
                        <a:rPr lang="en-GB" sz="900" b="0" i="0" u="none" strike="noStrike">
                          <a:solidFill>
                            <a:srgbClr val="FFFFFF"/>
                          </a:solidFill>
                          <a:effectLst/>
                          <a:latin typeface="Lato" panose="020F0502020204030203" pitchFamily="34" charset="0"/>
                        </a:rPr>
                        <a:t> </a:t>
                      </a:r>
                    </a:p>
                  </a:txBody>
                  <a:tcPr marL="4878" marR="4878" marT="4878" marB="0" anchor="ctr">
                    <a:lnL>
                      <a:noFill/>
                    </a:lnL>
                    <a:lnR>
                      <a:noFill/>
                    </a:lnR>
                    <a:lnT>
                      <a:noFill/>
                    </a:lnT>
                    <a:lnB>
                      <a:noFill/>
                    </a:lnB>
                    <a:solidFill>
                      <a:srgbClr val="595959"/>
                    </a:solidFill>
                  </a:tcPr>
                </a:tc>
                <a:tc>
                  <a:txBody>
                    <a:bodyPr/>
                    <a:lstStyle/>
                    <a:p>
                      <a:pPr algn="l" fontAlgn="ctr"/>
                      <a:r>
                        <a:rPr lang="en-GB" sz="900" b="0" i="0" u="none" strike="noStrike">
                          <a:solidFill>
                            <a:srgbClr val="FFFFFF"/>
                          </a:solidFill>
                          <a:effectLst/>
                          <a:latin typeface="Lato" panose="020F0502020204030203" pitchFamily="34" charset="0"/>
                        </a:rPr>
                        <a:t> </a:t>
                      </a:r>
                    </a:p>
                  </a:txBody>
                  <a:tcPr marL="4878" marR="4878" marT="4878" marB="0" anchor="ctr">
                    <a:lnL>
                      <a:noFill/>
                    </a:lnL>
                    <a:lnR>
                      <a:noFill/>
                    </a:lnR>
                    <a:lnT>
                      <a:noFill/>
                    </a:lnT>
                    <a:lnB>
                      <a:noFill/>
                    </a:lnB>
                    <a:solidFill>
                      <a:srgbClr val="0D0D0D"/>
                    </a:solidFill>
                  </a:tcPr>
                </a:tc>
                <a:tc vMerge="1">
                  <a:txBody>
                    <a:bodyPr/>
                    <a:lstStyle/>
                    <a:p>
                      <a:endParaRPr lang="en-GB"/>
                    </a:p>
                  </a:txBody>
                  <a:tcPr/>
                </a:tc>
                <a:tc>
                  <a:txBody>
                    <a:bodyPr/>
                    <a:lstStyle/>
                    <a:p>
                      <a:pPr algn="l" fontAlgn="ctr"/>
                      <a:r>
                        <a:rPr lang="en-GB" sz="900" b="0" i="0" u="none" strike="noStrike">
                          <a:solidFill>
                            <a:srgbClr val="FFFFFF"/>
                          </a:solidFill>
                          <a:effectLst/>
                          <a:latin typeface="Lato" panose="020F0502020204030203" pitchFamily="34" charset="0"/>
                        </a:rPr>
                        <a:t> </a:t>
                      </a:r>
                    </a:p>
                  </a:txBody>
                  <a:tcPr marL="4878" marR="4878" marT="4878" marB="0" anchor="ctr">
                    <a:lnL>
                      <a:noFill/>
                    </a:lnL>
                    <a:lnR>
                      <a:noFill/>
                    </a:lnR>
                    <a:lnT>
                      <a:noFill/>
                    </a:lnT>
                    <a:lnB>
                      <a:noFill/>
                    </a:lnB>
                    <a:solidFill>
                      <a:srgbClr val="0D0D0D"/>
                    </a:solidFill>
                  </a:tcPr>
                </a:tc>
                <a:tc vMerge="1">
                  <a:txBody>
                    <a:bodyPr/>
                    <a:lstStyle/>
                    <a:p>
                      <a:endParaRPr lang="en-GB"/>
                    </a:p>
                  </a:txBody>
                  <a:tcPr/>
                </a:tc>
                <a:tc>
                  <a:txBody>
                    <a:bodyPr/>
                    <a:lstStyle/>
                    <a:p>
                      <a:pPr algn="l" fontAlgn="ctr"/>
                      <a:r>
                        <a:rPr lang="en-GB" sz="600" b="0" i="0" u="none" strike="noStrike">
                          <a:solidFill>
                            <a:srgbClr val="FFFFFF"/>
                          </a:solidFill>
                          <a:effectLst/>
                          <a:latin typeface="Lato" panose="020F0502020204030203" pitchFamily="34" charset="0"/>
                        </a:rPr>
                        <a:t> </a:t>
                      </a:r>
                    </a:p>
                  </a:txBody>
                  <a:tcPr marL="4878" marR="4878" marT="4878" marB="0" anchor="ctr">
                    <a:lnL>
                      <a:noFill/>
                    </a:lnL>
                    <a:lnR>
                      <a:noFill/>
                    </a:lnR>
                    <a:lnT>
                      <a:noFill/>
                    </a:lnT>
                    <a:lnB>
                      <a:noFill/>
                    </a:lnB>
                    <a:solidFill>
                      <a:srgbClr val="0D0D0D"/>
                    </a:solidFill>
                  </a:tcPr>
                </a:tc>
                <a:extLst>
                  <a:ext uri="{0D108BD9-81ED-4DB2-BD59-A6C34878D82A}">
                    <a16:rowId xmlns:a16="http://schemas.microsoft.com/office/drawing/2014/main" val="3049977681"/>
                  </a:ext>
                </a:extLst>
              </a:tr>
              <a:tr h="282563">
                <a:tc>
                  <a:txBody>
                    <a:bodyPr/>
                    <a:lstStyle/>
                    <a:p>
                      <a:pPr algn="l" fontAlgn="ctr"/>
                      <a:r>
                        <a:rPr lang="en-GB" sz="600" b="0" i="0" u="none" strike="noStrike">
                          <a:solidFill>
                            <a:srgbClr val="FFFFFF"/>
                          </a:solidFill>
                          <a:effectLst/>
                          <a:latin typeface="Lato" panose="020F0502020204030203" pitchFamily="34" charset="0"/>
                        </a:rPr>
                        <a:t> </a:t>
                      </a:r>
                    </a:p>
                  </a:txBody>
                  <a:tcPr marL="4878" marR="4878" marT="4878" marB="0" anchor="ctr">
                    <a:lnL>
                      <a:noFill/>
                    </a:lnL>
                    <a:lnR>
                      <a:noFill/>
                    </a:lnR>
                    <a:lnT>
                      <a:noFill/>
                    </a:lnT>
                    <a:lnB>
                      <a:noFill/>
                    </a:lnB>
                    <a:solidFill>
                      <a:srgbClr val="0D0D0D"/>
                    </a:solidFill>
                  </a:tcPr>
                </a:tc>
                <a:tc>
                  <a:txBody>
                    <a:bodyPr/>
                    <a:lstStyle/>
                    <a:p>
                      <a:pPr algn="l" fontAlgn="ctr"/>
                      <a:r>
                        <a:rPr lang="en-GB" sz="900" b="0" i="0" u="none" strike="noStrike">
                          <a:solidFill>
                            <a:srgbClr val="FFFFFF"/>
                          </a:solidFill>
                          <a:effectLst/>
                          <a:latin typeface="Lato" panose="020F0502020204030203" pitchFamily="34" charset="0"/>
                        </a:rPr>
                        <a:t> </a:t>
                      </a:r>
                    </a:p>
                  </a:txBody>
                  <a:tcPr marL="4878" marR="4878" marT="4878" marB="0" anchor="ctr">
                    <a:lnL>
                      <a:noFill/>
                    </a:lnL>
                    <a:lnR>
                      <a:noFill/>
                    </a:lnR>
                    <a:lnT>
                      <a:noFill/>
                    </a:lnT>
                    <a:lnB>
                      <a:noFill/>
                    </a:lnB>
                    <a:solidFill>
                      <a:srgbClr val="595959"/>
                    </a:solidFill>
                  </a:tcPr>
                </a:tc>
                <a:tc>
                  <a:txBody>
                    <a:bodyPr/>
                    <a:lstStyle/>
                    <a:p>
                      <a:pPr algn="l" fontAlgn="ctr"/>
                      <a:r>
                        <a:rPr lang="en-GB" sz="900" b="0" i="0" u="none" strike="noStrike">
                          <a:solidFill>
                            <a:srgbClr val="FFFFFF"/>
                          </a:solidFill>
                          <a:effectLst/>
                          <a:latin typeface="Lato" panose="020F0502020204030203" pitchFamily="34" charset="0"/>
                        </a:rPr>
                        <a:t> </a:t>
                      </a:r>
                    </a:p>
                  </a:txBody>
                  <a:tcPr marL="4878" marR="4878" marT="4878" marB="0" anchor="ctr">
                    <a:lnL>
                      <a:noFill/>
                    </a:lnL>
                    <a:lnR>
                      <a:noFill/>
                    </a:lnR>
                    <a:lnT>
                      <a:noFill/>
                    </a:lnT>
                    <a:lnB>
                      <a:noFill/>
                    </a:lnB>
                    <a:solidFill>
                      <a:srgbClr val="595959"/>
                    </a:solidFill>
                  </a:tcPr>
                </a:tc>
                <a:tc>
                  <a:txBody>
                    <a:bodyPr/>
                    <a:lstStyle/>
                    <a:p>
                      <a:pPr algn="l" fontAlgn="ctr"/>
                      <a:r>
                        <a:rPr lang="en-GB" sz="900" b="0" i="0" u="none" strike="noStrike">
                          <a:solidFill>
                            <a:srgbClr val="FFFFFF"/>
                          </a:solidFill>
                          <a:effectLst/>
                          <a:latin typeface="Lato" panose="020F0502020204030203" pitchFamily="34" charset="0"/>
                        </a:rPr>
                        <a:t> </a:t>
                      </a:r>
                    </a:p>
                  </a:txBody>
                  <a:tcPr marL="4878" marR="4878" marT="4878" marB="0" anchor="ctr">
                    <a:lnL>
                      <a:noFill/>
                    </a:lnL>
                    <a:lnR>
                      <a:noFill/>
                    </a:lnR>
                    <a:lnT>
                      <a:noFill/>
                    </a:lnT>
                    <a:lnB>
                      <a:noFill/>
                    </a:lnB>
                    <a:solidFill>
                      <a:srgbClr val="595959"/>
                    </a:solidFill>
                  </a:tcPr>
                </a:tc>
                <a:tc>
                  <a:txBody>
                    <a:bodyPr/>
                    <a:lstStyle/>
                    <a:p>
                      <a:pPr algn="l" fontAlgn="ctr"/>
                      <a:r>
                        <a:rPr lang="en-GB" sz="900" b="0" i="0" u="none" strike="noStrike">
                          <a:solidFill>
                            <a:srgbClr val="FFFFFF"/>
                          </a:solidFill>
                          <a:effectLst/>
                          <a:latin typeface="Lato" panose="020F0502020204030203" pitchFamily="34" charset="0"/>
                        </a:rPr>
                        <a:t> </a:t>
                      </a:r>
                    </a:p>
                  </a:txBody>
                  <a:tcPr marL="4878" marR="4878" marT="4878" marB="0" anchor="ctr">
                    <a:lnL>
                      <a:noFill/>
                    </a:lnL>
                    <a:lnR>
                      <a:noFill/>
                    </a:lnR>
                    <a:lnT>
                      <a:noFill/>
                    </a:lnT>
                    <a:lnB>
                      <a:noFill/>
                    </a:lnB>
                    <a:solidFill>
                      <a:srgbClr val="0D0D0D"/>
                    </a:solidFill>
                  </a:tcPr>
                </a:tc>
                <a:tc>
                  <a:txBody>
                    <a:bodyPr/>
                    <a:lstStyle/>
                    <a:p>
                      <a:pPr algn="l" fontAlgn="ctr"/>
                      <a:r>
                        <a:rPr lang="en-GB" sz="900" b="0" i="0" u="none" strike="noStrike">
                          <a:solidFill>
                            <a:srgbClr val="FFFFFF"/>
                          </a:solidFill>
                          <a:effectLst/>
                          <a:latin typeface="Lato" panose="020F0502020204030203" pitchFamily="34" charset="0"/>
                        </a:rPr>
                        <a:t> </a:t>
                      </a:r>
                    </a:p>
                  </a:txBody>
                  <a:tcPr marL="4878" marR="4878" marT="4878" marB="0" anchor="ctr">
                    <a:lnL>
                      <a:noFill/>
                    </a:lnL>
                    <a:lnR>
                      <a:noFill/>
                    </a:lnR>
                    <a:lnT>
                      <a:noFill/>
                    </a:lnT>
                    <a:lnB>
                      <a:noFill/>
                    </a:lnB>
                    <a:solidFill>
                      <a:srgbClr val="595959"/>
                    </a:solidFill>
                  </a:tcPr>
                </a:tc>
                <a:tc gridSpan="2">
                  <a:txBody>
                    <a:bodyPr/>
                    <a:lstStyle/>
                    <a:p>
                      <a:pPr algn="l" fontAlgn="ctr"/>
                      <a:r>
                        <a:rPr lang="en-GB" sz="900" b="0" i="0" u="none" strike="noStrike">
                          <a:solidFill>
                            <a:srgbClr val="FFFFFF"/>
                          </a:solidFill>
                          <a:effectLst/>
                          <a:latin typeface="Lato" panose="020F0502020204030203" pitchFamily="34" charset="0"/>
                        </a:rPr>
                        <a:t> </a:t>
                      </a:r>
                    </a:p>
                  </a:txBody>
                  <a:tcPr marL="4878" marR="4878" marT="4878" marB="0" anchor="ctr">
                    <a:lnL>
                      <a:noFill/>
                    </a:lnL>
                    <a:lnR>
                      <a:noFill/>
                    </a:lnR>
                    <a:lnT>
                      <a:noFill/>
                    </a:lnT>
                    <a:lnB>
                      <a:noFill/>
                    </a:lnB>
                    <a:solidFill>
                      <a:srgbClr val="0D0D0D"/>
                    </a:solidFill>
                  </a:tcPr>
                </a:tc>
                <a:tc hMerge="1">
                  <a:txBody>
                    <a:bodyPr/>
                    <a:lstStyle/>
                    <a:p>
                      <a:endParaRPr lang="en-GB"/>
                    </a:p>
                  </a:txBody>
                  <a:tcPr/>
                </a:tc>
                <a:tc>
                  <a:txBody>
                    <a:bodyPr/>
                    <a:lstStyle/>
                    <a:p>
                      <a:pPr algn="l" fontAlgn="ctr"/>
                      <a:r>
                        <a:rPr lang="en-GB" sz="900" b="0" i="0" u="none" strike="noStrike">
                          <a:solidFill>
                            <a:srgbClr val="FFFFFF"/>
                          </a:solidFill>
                          <a:effectLst/>
                          <a:latin typeface="Lato" panose="020F0502020204030203" pitchFamily="34" charset="0"/>
                        </a:rPr>
                        <a:t> </a:t>
                      </a:r>
                    </a:p>
                  </a:txBody>
                  <a:tcPr marL="4878" marR="4878" marT="4878" marB="0" anchor="ctr">
                    <a:lnL>
                      <a:noFill/>
                    </a:lnL>
                    <a:lnR>
                      <a:noFill/>
                    </a:lnR>
                    <a:lnT>
                      <a:noFill/>
                    </a:lnT>
                    <a:lnB>
                      <a:noFill/>
                    </a:lnB>
                    <a:solidFill>
                      <a:srgbClr val="595959"/>
                    </a:solidFill>
                  </a:tcPr>
                </a:tc>
                <a:tc>
                  <a:txBody>
                    <a:bodyPr/>
                    <a:lstStyle/>
                    <a:p>
                      <a:pPr algn="l" fontAlgn="ctr"/>
                      <a:r>
                        <a:rPr lang="en-GB" sz="900" b="0" i="0" u="none" strike="noStrike">
                          <a:solidFill>
                            <a:srgbClr val="FFFFFF"/>
                          </a:solidFill>
                          <a:effectLst/>
                          <a:latin typeface="Lato" panose="020F0502020204030203" pitchFamily="34" charset="0"/>
                        </a:rPr>
                        <a:t> </a:t>
                      </a:r>
                    </a:p>
                  </a:txBody>
                  <a:tcPr marL="4878" marR="4878" marT="4878" marB="0" anchor="ctr">
                    <a:lnL>
                      <a:noFill/>
                    </a:lnL>
                    <a:lnR>
                      <a:noFill/>
                    </a:lnR>
                    <a:lnT>
                      <a:noFill/>
                    </a:lnT>
                    <a:lnB>
                      <a:noFill/>
                    </a:lnB>
                    <a:solidFill>
                      <a:srgbClr val="0D0D0D"/>
                    </a:solidFill>
                  </a:tcPr>
                </a:tc>
                <a:tc>
                  <a:txBody>
                    <a:bodyPr/>
                    <a:lstStyle/>
                    <a:p>
                      <a:pPr algn="l" fontAlgn="ctr"/>
                      <a:r>
                        <a:rPr lang="en-GB" sz="900" b="0" i="0" u="none" strike="noStrike">
                          <a:solidFill>
                            <a:srgbClr val="FFFFFF"/>
                          </a:solidFill>
                          <a:effectLst/>
                          <a:latin typeface="Lato" panose="020F0502020204030203" pitchFamily="34" charset="0"/>
                        </a:rPr>
                        <a:t> </a:t>
                      </a:r>
                    </a:p>
                  </a:txBody>
                  <a:tcPr marL="4878" marR="4878" marT="4878" marB="0" anchor="ctr">
                    <a:lnL>
                      <a:noFill/>
                    </a:lnL>
                    <a:lnR>
                      <a:noFill/>
                    </a:lnR>
                    <a:lnT>
                      <a:noFill/>
                    </a:lnT>
                    <a:lnB>
                      <a:noFill/>
                    </a:lnB>
                    <a:solidFill>
                      <a:srgbClr val="0D0D0D"/>
                    </a:solidFill>
                  </a:tcPr>
                </a:tc>
                <a:tc>
                  <a:txBody>
                    <a:bodyPr/>
                    <a:lstStyle/>
                    <a:p>
                      <a:pPr algn="l" fontAlgn="ctr"/>
                      <a:r>
                        <a:rPr lang="en-GB" sz="900" b="0" i="0" u="none" strike="noStrike">
                          <a:solidFill>
                            <a:srgbClr val="FFFFFF"/>
                          </a:solidFill>
                          <a:effectLst/>
                          <a:latin typeface="Lato" panose="020F0502020204030203" pitchFamily="34" charset="0"/>
                        </a:rPr>
                        <a:t> </a:t>
                      </a:r>
                    </a:p>
                  </a:txBody>
                  <a:tcPr marL="4878" marR="4878" marT="4878" marB="0" anchor="ctr">
                    <a:lnL>
                      <a:noFill/>
                    </a:lnL>
                    <a:lnR>
                      <a:noFill/>
                    </a:lnR>
                    <a:lnT>
                      <a:noFill/>
                    </a:lnT>
                    <a:lnB>
                      <a:noFill/>
                    </a:lnB>
                    <a:solidFill>
                      <a:srgbClr val="0D0D0D"/>
                    </a:solidFill>
                  </a:tcPr>
                </a:tc>
                <a:tc>
                  <a:txBody>
                    <a:bodyPr/>
                    <a:lstStyle/>
                    <a:p>
                      <a:pPr algn="l" fontAlgn="ctr"/>
                      <a:r>
                        <a:rPr lang="en-GB" sz="900" b="0" i="0" u="none" strike="noStrike">
                          <a:solidFill>
                            <a:srgbClr val="FFFFFF"/>
                          </a:solidFill>
                          <a:effectLst/>
                          <a:latin typeface="Lato" panose="020F0502020204030203" pitchFamily="34" charset="0"/>
                        </a:rPr>
                        <a:t> </a:t>
                      </a:r>
                    </a:p>
                  </a:txBody>
                  <a:tcPr marL="4878" marR="4878" marT="4878" marB="0" anchor="ctr">
                    <a:lnL>
                      <a:noFill/>
                    </a:lnL>
                    <a:lnR>
                      <a:noFill/>
                    </a:lnR>
                    <a:lnT>
                      <a:noFill/>
                    </a:lnT>
                    <a:lnB>
                      <a:noFill/>
                    </a:lnB>
                    <a:solidFill>
                      <a:srgbClr val="0D0D0D"/>
                    </a:solidFill>
                  </a:tcPr>
                </a:tc>
                <a:tc>
                  <a:txBody>
                    <a:bodyPr/>
                    <a:lstStyle/>
                    <a:p>
                      <a:pPr algn="l" fontAlgn="ctr"/>
                      <a:r>
                        <a:rPr lang="en-GB" sz="600" b="0" i="0" u="none" strike="noStrike">
                          <a:solidFill>
                            <a:srgbClr val="FFFFFF"/>
                          </a:solidFill>
                          <a:effectLst/>
                          <a:latin typeface="Lato" panose="020F0502020204030203" pitchFamily="34" charset="0"/>
                        </a:rPr>
                        <a:t> </a:t>
                      </a:r>
                    </a:p>
                  </a:txBody>
                  <a:tcPr marL="4878" marR="4878" marT="4878" marB="0" anchor="ctr">
                    <a:lnL>
                      <a:noFill/>
                    </a:lnL>
                    <a:lnR>
                      <a:noFill/>
                    </a:lnR>
                    <a:lnT>
                      <a:noFill/>
                    </a:lnT>
                    <a:lnB>
                      <a:noFill/>
                    </a:lnB>
                    <a:solidFill>
                      <a:srgbClr val="0D0D0D"/>
                    </a:solidFill>
                  </a:tcPr>
                </a:tc>
                <a:extLst>
                  <a:ext uri="{0D108BD9-81ED-4DB2-BD59-A6C34878D82A}">
                    <a16:rowId xmlns:a16="http://schemas.microsoft.com/office/drawing/2014/main" val="1844957950"/>
                  </a:ext>
                </a:extLst>
              </a:tr>
              <a:tr h="282563">
                <a:tc>
                  <a:txBody>
                    <a:bodyPr/>
                    <a:lstStyle/>
                    <a:p>
                      <a:pPr algn="l" fontAlgn="ctr"/>
                      <a:r>
                        <a:rPr lang="en-GB" sz="600" b="0" i="0" u="none" strike="noStrike">
                          <a:solidFill>
                            <a:srgbClr val="FFFFFF"/>
                          </a:solidFill>
                          <a:effectLst/>
                          <a:latin typeface="Lato" panose="020F0502020204030203" pitchFamily="34" charset="0"/>
                        </a:rPr>
                        <a:t> </a:t>
                      </a:r>
                    </a:p>
                  </a:txBody>
                  <a:tcPr marL="4878" marR="4878" marT="4878" marB="0" anchor="ctr">
                    <a:lnL>
                      <a:noFill/>
                    </a:lnL>
                    <a:lnR>
                      <a:noFill/>
                    </a:lnR>
                    <a:lnT>
                      <a:noFill/>
                    </a:lnT>
                    <a:lnB>
                      <a:noFill/>
                    </a:lnB>
                    <a:solidFill>
                      <a:srgbClr val="0D0D0D"/>
                    </a:solidFill>
                  </a:tcPr>
                </a:tc>
                <a:tc>
                  <a:txBody>
                    <a:bodyPr/>
                    <a:lstStyle/>
                    <a:p>
                      <a:pPr algn="l" fontAlgn="ctr"/>
                      <a:r>
                        <a:rPr lang="en-GB" sz="900" b="0" i="0" u="none" strike="noStrike">
                          <a:solidFill>
                            <a:srgbClr val="FFFFFF"/>
                          </a:solidFill>
                          <a:effectLst/>
                          <a:latin typeface="Lato" panose="020F0502020204030203" pitchFamily="34" charset="0"/>
                        </a:rPr>
                        <a:t> </a:t>
                      </a:r>
                    </a:p>
                  </a:txBody>
                  <a:tcPr marL="4878" marR="4878" marT="4878" marB="0" anchor="ctr">
                    <a:lnL>
                      <a:noFill/>
                    </a:lnL>
                    <a:lnR>
                      <a:noFill/>
                    </a:lnR>
                    <a:lnT>
                      <a:noFill/>
                    </a:lnT>
                    <a:lnB>
                      <a:noFill/>
                    </a:lnB>
                    <a:solidFill>
                      <a:srgbClr val="595959"/>
                    </a:solidFill>
                  </a:tcPr>
                </a:tc>
                <a:tc>
                  <a:txBody>
                    <a:bodyPr/>
                    <a:lstStyle/>
                    <a:p>
                      <a:pPr algn="l" fontAlgn="ctr"/>
                      <a:r>
                        <a:rPr lang="en-GB" sz="900" b="1" i="0" u="none" strike="noStrike">
                          <a:solidFill>
                            <a:srgbClr val="FFFFFF"/>
                          </a:solidFill>
                          <a:effectLst/>
                          <a:latin typeface="Bahnschrift" panose="020B0502040204020203" pitchFamily="34" charset="0"/>
                        </a:rPr>
                        <a:t>LEARNING &amp; DEVELOPMENT</a:t>
                      </a:r>
                    </a:p>
                  </a:txBody>
                  <a:tcPr marL="4878" marR="4878" marT="4878" marB="0" anchor="ctr">
                    <a:lnL>
                      <a:noFill/>
                    </a:lnL>
                    <a:lnR>
                      <a:noFill/>
                    </a:lnR>
                    <a:lnT>
                      <a:noFill/>
                    </a:lnT>
                    <a:lnB>
                      <a:noFill/>
                    </a:lnB>
                    <a:solidFill>
                      <a:srgbClr val="595959"/>
                    </a:solidFill>
                  </a:tcPr>
                </a:tc>
                <a:tc>
                  <a:txBody>
                    <a:bodyPr/>
                    <a:lstStyle/>
                    <a:p>
                      <a:pPr algn="l" fontAlgn="ctr"/>
                      <a:r>
                        <a:rPr lang="en-GB" sz="900" b="0" i="0" u="none" strike="noStrike">
                          <a:solidFill>
                            <a:srgbClr val="FFFFFF"/>
                          </a:solidFill>
                          <a:effectLst/>
                          <a:latin typeface="Lato" panose="020F0502020204030203" pitchFamily="34" charset="0"/>
                        </a:rPr>
                        <a:t> </a:t>
                      </a:r>
                    </a:p>
                  </a:txBody>
                  <a:tcPr marL="4878" marR="4878" marT="4878" marB="0" anchor="ctr">
                    <a:lnL>
                      <a:noFill/>
                    </a:lnL>
                    <a:lnR>
                      <a:noFill/>
                    </a:lnR>
                    <a:lnT>
                      <a:noFill/>
                    </a:lnT>
                    <a:lnB>
                      <a:noFill/>
                    </a:lnB>
                    <a:solidFill>
                      <a:srgbClr val="595959"/>
                    </a:solidFill>
                  </a:tcPr>
                </a:tc>
                <a:tc>
                  <a:txBody>
                    <a:bodyPr/>
                    <a:lstStyle/>
                    <a:p>
                      <a:pPr algn="l" fontAlgn="ctr"/>
                      <a:r>
                        <a:rPr lang="en-GB" sz="900" b="0" i="0" u="none" strike="noStrike">
                          <a:solidFill>
                            <a:srgbClr val="FFFFFF"/>
                          </a:solidFill>
                          <a:effectLst/>
                          <a:latin typeface="Lato" panose="020F0502020204030203" pitchFamily="34" charset="0"/>
                        </a:rPr>
                        <a:t> </a:t>
                      </a:r>
                    </a:p>
                  </a:txBody>
                  <a:tcPr marL="4878" marR="4878" marT="4878" marB="0" anchor="ctr">
                    <a:lnL>
                      <a:noFill/>
                    </a:lnL>
                    <a:lnR>
                      <a:noFill/>
                    </a:lnR>
                    <a:lnT>
                      <a:noFill/>
                    </a:lnT>
                    <a:lnB>
                      <a:noFill/>
                    </a:lnB>
                    <a:solidFill>
                      <a:srgbClr val="0D0D0D"/>
                    </a:solidFill>
                  </a:tcPr>
                </a:tc>
                <a:tc>
                  <a:txBody>
                    <a:bodyPr/>
                    <a:lstStyle/>
                    <a:p>
                      <a:pPr algn="l" fontAlgn="ctr"/>
                      <a:r>
                        <a:rPr lang="en-GB" sz="900" b="0" i="0" u="none" strike="noStrike">
                          <a:solidFill>
                            <a:srgbClr val="FFFFFF"/>
                          </a:solidFill>
                          <a:effectLst/>
                          <a:latin typeface="Lato" panose="020F0502020204030203" pitchFamily="34" charset="0"/>
                        </a:rPr>
                        <a:t> </a:t>
                      </a:r>
                    </a:p>
                  </a:txBody>
                  <a:tcPr marL="4878" marR="4878" marT="4878" marB="0" anchor="ctr">
                    <a:lnL>
                      <a:noFill/>
                    </a:lnL>
                    <a:lnR>
                      <a:noFill/>
                    </a:lnR>
                    <a:lnT>
                      <a:noFill/>
                    </a:lnT>
                    <a:lnB>
                      <a:noFill/>
                    </a:lnB>
                    <a:solidFill>
                      <a:srgbClr val="595959"/>
                    </a:solidFill>
                  </a:tcPr>
                </a:tc>
                <a:tc>
                  <a:txBody>
                    <a:bodyPr/>
                    <a:lstStyle/>
                    <a:p>
                      <a:pPr algn="l" fontAlgn="ctr"/>
                      <a:r>
                        <a:rPr lang="en-GB" sz="900" b="0" i="0" u="none" strike="noStrike">
                          <a:solidFill>
                            <a:srgbClr val="FFFFFF"/>
                          </a:solidFill>
                          <a:effectLst/>
                          <a:latin typeface="Lato" panose="020F0502020204030203" pitchFamily="34" charset="0"/>
                        </a:rPr>
                        <a:t> </a:t>
                      </a:r>
                    </a:p>
                  </a:txBody>
                  <a:tcPr marL="4878" marR="4878" marT="4878" marB="0" anchor="ctr">
                    <a:lnL>
                      <a:noFill/>
                    </a:lnL>
                    <a:lnR>
                      <a:noFill/>
                    </a:lnR>
                    <a:lnT>
                      <a:noFill/>
                    </a:lnT>
                    <a:lnB>
                      <a:noFill/>
                    </a:lnB>
                    <a:solidFill>
                      <a:srgbClr val="595959"/>
                    </a:solidFill>
                  </a:tcPr>
                </a:tc>
                <a:tc>
                  <a:txBody>
                    <a:bodyPr/>
                    <a:lstStyle/>
                    <a:p>
                      <a:pPr algn="l" fontAlgn="ctr"/>
                      <a:r>
                        <a:rPr lang="en-GB" sz="900" b="0" i="0" u="none" strike="noStrike">
                          <a:solidFill>
                            <a:srgbClr val="FFFFFF"/>
                          </a:solidFill>
                          <a:effectLst/>
                          <a:latin typeface="Lato" panose="020F0502020204030203" pitchFamily="34" charset="0"/>
                        </a:rPr>
                        <a:t> </a:t>
                      </a:r>
                    </a:p>
                  </a:txBody>
                  <a:tcPr marL="4878" marR="4878" marT="4878" marB="0" anchor="ctr">
                    <a:lnL>
                      <a:noFill/>
                    </a:lnL>
                    <a:lnR>
                      <a:noFill/>
                    </a:lnR>
                    <a:lnT>
                      <a:noFill/>
                    </a:lnT>
                    <a:lnB>
                      <a:noFill/>
                    </a:lnB>
                    <a:solidFill>
                      <a:srgbClr val="595959"/>
                    </a:solidFill>
                  </a:tcPr>
                </a:tc>
                <a:tc>
                  <a:txBody>
                    <a:bodyPr/>
                    <a:lstStyle/>
                    <a:p>
                      <a:pPr algn="l" fontAlgn="ctr"/>
                      <a:r>
                        <a:rPr lang="en-GB" sz="900" b="0" i="0" u="none" strike="noStrike">
                          <a:solidFill>
                            <a:srgbClr val="FFFFFF"/>
                          </a:solidFill>
                          <a:effectLst/>
                          <a:latin typeface="Lato" panose="020F0502020204030203" pitchFamily="34" charset="0"/>
                        </a:rPr>
                        <a:t> </a:t>
                      </a:r>
                    </a:p>
                  </a:txBody>
                  <a:tcPr marL="4878" marR="4878" marT="4878" marB="0" anchor="ctr">
                    <a:lnL>
                      <a:noFill/>
                    </a:lnL>
                    <a:lnR>
                      <a:noFill/>
                    </a:lnR>
                    <a:lnT>
                      <a:noFill/>
                    </a:lnT>
                    <a:lnB>
                      <a:noFill/>
                    </a:lnB>
                    <a:solidFill>
                      <a:srgbClr val="595959"/>
                    </a:solidFill>
                  </a:tcPr>
                </a:tc>
                <a:tc>
                  <a:txBody>
                    <a:bodyPr/>
                    <a:lstStyle/>
                    <a:p>
                      <a:pPr algn="l" fontAlgn="ctr"/>
                      <a:r>
                        <a:rPr lang="en-GB" sz="900" b="0" i="0" u="none" strike="noStrike">
                          <a:solidFill>
                            <a:srgbClr val="FFFFFF"/>
                          </a:solidFill>
                          <a:effectLst/>
                          <a:latin typeface="Lato" panose="020F0502020204030203" pitchFamily="34" charset="0"/>
                        </a:rPr>
                        <a:t> </a:t>
                      </a:r>
                    </a:p>
                  </a:txBody>
                  <a:tcPr marL="4878" marR="4878" marT="4878" marB="0" anchor="ctr">
                    <a:lnL>
                      <a:noFill/>
                    </a:lnL>
                    <a:lnR>
                      <a:noFill/>
                    </a:lnR>
                    <a:lnT>
                      <a:noFill/>
                    </a:lnT>
                    <a:lnB>
                      <a:noFill/>
                    </a:lnB>
                    <a:solidFill>
                      <a:srgbClr val="0D0D0D"/>
                    </a:solidFill>
                  </a:tcPr>
                </a:tc>
                <a:tc rowSpan="4">
                  <a:txBody>
                    <a:bodyPr/>
                    <a:lstStyle/>
                    <a:p>
                      <a:pPr algn="ctr" fontAlgn="ctr"/>
                      <a:r>
                        <a:rPr lang="en-GB" sz="900" b="0" i="0" u="none" strike="noStrike">
                          <a:solidFill>
                            <a:srgbClr val="FFFFFF"/>
                          </a:solidFill>
                          <a:effectLst/>
                          <a:latin typeface="Lato" panose="020F0502020204030203" pitchFamily="34" charset="0"/>
                        </a:rPr>
                        <a:t> </a:t>
                      </a:r>
                    </a:p>
                  </a:txBody>
                  <a:tcPr marL="4878" marR="4878" marT="4878" marB="0" anchor="ctr">
                    <a:lnL>
                      <a:noFill/>
                    </a:lnL>
                    <a:lnR>
                      <a:noFill/>
                    </a:lnR>
                    <a:lnT>
                      <a:noFill/>
                    </a:lnT>
                    <a:lnB>
                      <a:noFill/>
                    </a:lnB>
                    <a:solidFill>
                      <a:srgbClr val="595959"/>
                    </a:solidFill>
                  </a:tcPr>
                </a:tc>
                <a:tc>
                  <a:txBody>
                    <a:bodyPr/>
                    <a:lstStyle/>
                    <a:p>
                      <a:pPr algn="l" fontAlgn="ctr"/>
                      <a:r>
                        <a:rPr lang="en-GB" sz="900" b="0" i="0" u="none" strike="noStrike">
                          <a:solidFill>
                            <a:srgbClr val="FFFFFF"/>
                          </a:solidFill>
                          <a:effectLst/>
                          <a:latin typeface="Lato" panose="020F0502020204030203" pitchFamily="34" charset="0"/>
                        </a:rPr>
                        <a:t> </a:t>
                      </a:r>
                    </a:p>
                  </a:txBody>
                  <a:tcPr marL="4878" marR="4878" marT="4878" marB="0" anchor="ctr">
                    <a:lnL>
                      <a:noFill/>
                    </a:lnL>
                    <a:lnR>
                      <a:noFill/>
                    </a:lnR>
                    <a:lnT>
                      <a:noFill/>
                    </a:lnT>
                    <a:lnB>
                      <a:noFill/>
                    </a:lnB>
                    <a:solidFill>
                      <a:srgbClr val="0D0D0D"/>
                    </a:solidFill>
                  </a:tcPr>
                </a:tc>
                <a:tc>
                  <a:txBody>
                    <a:bodyPr/>
                    <a:lstStyle/>
                    <a:p>
                      <a:pPr algn="l" fontAlgn="ctr"/>
                      <a:r>
                        <a:rPr lang="en-GB" sz="900" b="1" i="0" u="none" strike="noStrike">
                          <a:solidFill>
                            <a:srgbClr val="FFFFFF"/>
                          </a:solidFill>
                          <a:effectLst/>
                          <a:latin typeface="Bahnschrift" panose="020B0502040204020203" pitchFamily="34" charset="0"/>
                        </a:rPr>
                        <a:t>NEXT MEETING</a:t>
                      </a:r>
                    </a:p>
                  </a:txBody>
                  <a:tcPr marL="4878" marR="4878" marT="4878" marB="0" anchor="ctr">
                    <a:lnL>
                      <a:noFill/>
                    </a:lnL>
                    <a:lnR>
                      <a:noFill/>
                    </a:lnR>
                    <a:lnT>
                      <a:noFill/>
                    </a:lnT>
                    <a:lnB>
                      <a:noFill/>
                    </a:lnB>
                    <a:solidFill>
                      <a:srgbClr val="0D0D0D"/>
                    </a:solidFill>
                  </a:tcPr>
                </a:tc>
                <a:tc>
                  <a:txBody>
                    <a:bodyPr/>
                    <a:lstStyle/>
                    <a:p>
                      <a:pPr algn="l" fontAlgn="ctr"/>
                      <a:r>
                        <a:rPr lang="en-GB" sz="600" b="0" i="0" u="none" strike="noStrike">
                          <a:solidFill>
                            <a:srgbClr val="FFFFFF"/>
                          </a:solidFill>
                          <a:effectLst/>
                          <a:latin typeface="Lato" panose="020F0502020204030203" pitchFamily="34" charset="0"/>
                        </a:rPr>
                        <a:t> </a:t>
                      </a:r>
                    </a:p>
                  </a:txBody>
                  <a:tcPr marL="4878" marR="4878" marT="4878" marB="0" anchor="ctr">
                    <a:lnL>
                      <a:noFill/>
                    </a:lnL>
                    <a:lnR>
                      <a:noFill/>
                    </a:lnR>
                    <a:lnT>
                      <a:noFill/>
                    </a:lnT>
                    <a:lnB>
                      <a:noFill/>
                    </a:lnB>
                    <a:solidFill>
                      <a:srgbClr val="0D0D0D"/>
                    </a:solidFill>
                  </a:tcPr>
                </a:tc>
                <a:extLst>
                  <a:ext uri="{0D108BD9-81ED-4DB2-BD59-A6C34878D82A}">
                    <a16:rowId xmlns:a16="http://schemas.microsoft.com/office/drawing/2014/main" val="224386808"/>
                  </a:ext>
                </a:extLst>
              </a:tr>
              <a:tr h="282563">
                <a:tc>
                  <a:txBody>
                    <a:bodyPr/>
                    <a:lstStyle/>
                    <a:p>
                      <a:pPr algn="l" fontAlgn="ctr"/>
                      <a:r>
                        <a:rPr lang="en-GB" sz="600" b="0" i="0" u="none" strike="noStrike">
                          <a:solidFill>
                            <a:srgbClr val="FFFFFF"/>
                          </a:solidFill>
                          <a:effectLst/>
                          <a:latin typeface="Lato" panose="020F0502020204030203" pitchFamily="34" charset="0"/>
                        </a:rPr>
                        <a:t> </a:t>
                      </a:r>
                    </a:p>
                  </a:txBody>
                  <a:tcPr marL="4878" marR="4878" marT="4878" marB="0" anchor="ctr">
                    <a:lnL>
                      <a:noFill/>
                    </a:lnL>
                    <a:lnR>
                      <a:noFill/>
                    </a:lnR>
                    <a:lnT>
                      <a:noFill/>
                    </a:lnT>
                    <a:lnB>
                      <a:noFill/>
                    </a:lnB>
                    <a:solidFill>
                      <a:srgbClr val="0D0D0D"/>
                    </a:solidFill>
                  </a:tcPr>
                </a:tc>
                <a:tc>
                  <a:txBody>
                    <a:bodyPr/>
                    <a:lstStyle/>
                    <a:p>
                      <a:pPr algn="l" fontAlgn="ctr"/>
                      <a:r>
                        <a:rPr lang="en-GB" sz="900" b="0" i="0" u="none" strike="noStrike">
                          <a:solidFill>
                            <a:srgbClr val="FFFFFF"/>
                          </a:solidFill>
                          <a:effectLst/>
                          <a:latin typeface="Lato" panose="020F0502020204030203" pitchFamily="34" charset="0"/>
                        </a:rPr>
                        <a:t> </a:t>
                      </a:r>
                    </a:p>
                  </a:txBody>
                  <a:tcPr marL="4878" marR="4878" marT="4878" marB="0" anchor="ctr">
                    <a:lnL>
                      <a:noFill/>
                    </a:lnL>
                    <a:lnR>
                      <a:noFill/>
                    </a:lnR>
                    <a:lnT>
                      <a:noFill/>
                    </a:lnT>
                    <a:lnB>
                      <a:noFill/>
                    </a:lnB>
                    <a:solidFill>
                      <a:srgbClr val="595959"/>
                    </a:solidFill>
                  </a:tcPr>
                </a:tc>
                <a:tc rowSpan="2">
                  <a:txBody>
                    <a:bodyPr/>
                    <a:lstStyle/>
                    <a:p>
                      <a:pPr algn="l" fontAlgn="t"/>
                      <a:r>
                        <a:rPr lang="en-GB" sz="900" b="0" i="0" u="none" strike="noStrike">
                          <a:solidFill>
                            <a:srgbClr val="FFFFFF"/>
                          </a:solidFill>
                          <a:effectLst/>
                          <a:latin typeface="Lato" panose="020F0502020204030203" pitchFamily="34" charset="0"/>
                        </a:rPr>
                        <a:t>You should build in time for your team members to attend valuable training sessions.</a:t>
                      </a:r>
                    </a:p>
                  </a:txBody>
                  <a:tcPr marL="4878" marR="4878" marT="4878" marB="0">
                    <a:lnL>
                      <a:noFill/>
                    </a:lnL>
                    <a:lnR>
                      <a:noFill/>
                    </a:lnR>
                    <a:lnT>
                      <a:noFill/>
                    </a:lnT>
                    <a:lnB>
                      <a:noFill/>
                    </a:lnB>
                    <a:solidFill>
                      <a:srgbClr val="595959"/>
                    </a:solidFill>
                  </a:tcPr>
                </a:tc>
                <a:tc>
                  <a:txBody>
                    <a:bodyPr/>
                    <a:lstStyle/>
                    <a:p>
                      <a:pPr algn="l" fontAlgn="ctr"/>
                      <a:r>
                        <a:rPr lang="en-GB" sz="900" b="0" i="0" u="none" strike="noStrike">
                          <a:solidFill>
                            <a:srgbClr val="FFFFFF"/>
                          </a:solidFill>
                          <a:effectLst/>
                          <a:latin typeface="Lato" panose="020F0502020204030203" pitchFamily="34" charset="0"/>
                        </a:rPr>
                        <a:t> </a:t>
                      </a:r>
                    </a:p>
                  </a:txBody>
                  <a:tcPr marL="4878" marR="4878" marT="4878" marB="0" anchor="ctr">
                    <a:lnL>
                      <a:noFill/>
                    </a:lnL>
                    <a:lnR>
                      <a:noFill/>
                    </a:lnR>
                    <a:lnT>
                      <a:noFill/>
                    </a:lnT>
                    <a:lnB>
                      <a:noFill/>
                    </a:lnB>
                    <a:solidFill>
                      <a:srgbClr val="595959"/>
                    </a:solidFill>
                  </a:tcPr>
                </a:tc>
                <a:tc>
                  <a:txBody>
                    <a:bodyPr/>
                    <a:lstStyle/>
                    <a:p>
                      <a:pPr algn="l" fontAlgn="ctr"/>
                      <a:r>
                        <a:rPr lang="en-GB" sz="900" b="0" i="0" u="none" strike="noStrike">
                          <a:solidFill>
                            <a:srgbClr val="FFFFFF"/>
                          </a:solidFill>
                          <a:effectLst/>
                          <a:latin typeface="Lato" panose="020F0502020204030203" pitchFamily="34" charset="0"/>
                        </a:rPr>
                        <a:t> </a:t>
                      </a:r>
                    </a:p>
                  </a:txBody>
                  <a:tcPr marL="4878" marR="4878" marT="4878" marB="0" anchor="ctr">
                    <a:lnL>
                      <a:noFill/>
                    </a:lnL>
                    <a:lnR>
                      <a:noFill/>
                    </a:lnR>
                    <a:lnT>
                      <a:noFill/>
                    </a:lnT>
                    <a:lnB>
                      <a:noFill/>
                    </a:lnB>
                    <a:solidFill>
                      <a:srgbClr val="0D0D0D"/>
                    </a:solidFill>
                  </a:tcPr>
                </a:tc>
                <a:tc>
                  <a:txBody>
                    <a:bodyPr/>
                    <a:lstStyle/>
                    <a:p>
                      <a:pPr algn="l" fontAlgn="ctr"/>
                      <a:r>
                        <a:rPr lang="en-GB" sz="900" b="0" i="0" u="none" strike="noStrike">
                          <a:solidFill>
                            <a:srgbClr val="FFFFFF"/>
                          </a:solidFill>
                          <a:effectLst/>
                          <a:latin typeface="Lato" panose="020F0502020204030203" pitchFamily="34" charset="0"/>
                        </a:rPr>
                        <a:t> </a:t>
                      </a:r>
                    </a:p>
                  </a:txBody>
                  <a:tcPr marL="4878" marR="4878" marT="4878" marB="0" anchor="ctr">
                    <a:lnL>
                      <a:noFill/>
                    </a:lnL>
                    <a:lnR>
                      <a:noFill/>
                    </a:lnR>
                    <a:lnT>
                      <a:noFill/>
                    </a:lnT>
                    <a:lnB>
                      <a:noFill/>
                    </a:lnB>
                    <a:solidFill>
                      <a:srgbClr val="595959"/>
                    </a:solidFill>
                  </a:tcPr>
                </a:tc>
                <a:tc>
                  <a:txBody>
                    <a:bodyPr/>
                    <a:lstStyle/>
                    <a:p>
                      <a:pPr algn="l" fontAlgn="ctr"/>
                      <a:r>
                        <a:rPr lang="en-GB" sz="900" b="1" i="0" u="none" strike="noStrike">
                          <a:solidFill>
                            <a:srgbClr val="FFFFFF"/>
                          </a:solidFill>
                          <a:effectLst/>
                          <a:latin typeface="Bahnschrift" panose="020B0502040204020203" pitchFamily="34" charset="0"/>
                        </a:rPr>
                        <a:t>PENDING PROJECT</a:t>
                      </a:r>
                    </a:p>
                  </a:txBody>
                  <a:tcPr marL="4878" marR="4878" marT="4878" marB="0" anchor="ctr">
                    <a:lnL>
                      <a:noFill/>
                    </a:lnL>
                    <a:lnR>
                      <a:noFill/>
                    </a:lnR>
                    <a:lnT>
                      <a:noFill/>
                    </a:lnT>
                    <a:lnB>
                      <a:noFill/>
                    </a:lnB>
                    <a:solidFill>
                      <a:srgbClr val="595959"/>
                    </a:solidFill>
                  </a:tcPr>
                </a:tc>
                <a:tc>
                  <a:txBody>
                    <a:bodyPr/>
                    <a:lstStyle/>
                    <a:p>
                      <a:pPr algn="r" fontAlgn="ctr"/>
                      <a:r>
                        <a:rPr lang="en-GB" sz="900" b="1" i="0" u="none" strike="noStrike">
                          <a:solidFill>
                            <a:srgbClr val="FFFFFF"/>
                          </a:solidFill>
                          <a:effectLst/>
                          <a:latin typeface="Bahnschrift" panose="020B0502040204020203" pitchFamily="34" charset="0"/>
                        </a:rPr>
                        <a:t>20%</a:t>
                      </a:r>
                    </a:p>
                  </a:txBody>
                  <a:tcPr marL="4878" marR="4878" marT="4878" marB="0" anchor="ctr">
                    <a:lnL>
                      <a:noFill/>
                    </a:lnL>
                    <a:lnR>
                      <a:noFill/>
                    </a:lnR>
                    <a:lnT>
                      <a:noFill/>
                    </a:lnT>
                    <a:lnB>
                      <a:noFill/>
                    </a:lnB>
                    <a:solidFill>
                      <a:srgbClr val="595959"/>
                    </a:solidFill>
                  </a:tcPr>
                </a:tc>
                <a:tc>
                  <a:txBody>
                    <a:bodyPr/>
                    <a:lstStyle/>
                    <a:p>
                      <a:pPr algn="l" fontAlgn="ctr"/>
                      <a:r>
                        <a:rPr lang="en-GB" sz="900" b="0" i="0" u="none" strike="noStrike">
                          <a:solidFill>
                            <a:srgbClr val="FFFFFF"/>
                          </a:solidFill>
                          <a:effectLst/>
                          <a:latin typeface="Lato" panose="020F0502020204030203" pitchFamily="34" charset="0"/>
                        </a:rPr>
                        <a:t> </a:t>
                      </a:r>
                    </a:p>
                  </a:txBody>
                  <a:tcPr marL="4878" marR="4878" marT="4878" marB="0" anchor="ctr">
                    <a:lnL>
                      <a:noFill/>
                    </a:lnL>
                    <a:lnR>
                      <a:noFill/>
                    </a:lnR>
                    <a:lnT>
                      <a:noFill/>
                    </a:lnT>
                    <a:lnB>
                      <a:noFill/>
                    </a:lnB>
                    <a:solidFill>
                      <a:srgbClr val="595959"/>
                    </a:solidFill>
                  </a:tcPr>
                </a:tc>
                <a:tc>
                  <a:txBody>
                    <a:bodyPr/>
                    <a:lstStyle/>
                    <a:p>
                      <a:pPr algn="l" fontAlgn="ctr"/>
                      <a:r>
                        <a:rPr lang="en-GB" sz="900" b="0" i="0" u="none" strike="noStrike">
                          <a:solidFill>
                            <a:srgbClr val="FFFFFF"/>
                          </a:solidFill>
                          <a:effectLst/>
                          <a:latin typeface="Lato" panose="020F0502020204030203" pitchFamily="34" charset="0"/>
                        </a:rPr>
                        <a:t> </a:t>
                      </a:r>
                    </a:p>
                  </a:txBody>
                  <a:tcPr marL="4878" marR="4878" marT="4878" marB="0" anchor="ctr">
                    <a:lnL>
                      <a:noFill/>
                    </a:lnL>
                    <a:lnR>
                      <a:noFill/>
                    </a:lnR>
                    <a:lnT>
                      <a:noFill/>
                    </a:lnT>
                    <a:lnB>
                      <a:noFill/>
                    </a:lnB>
                    <a:solidFill>
                      <a:srgbClr val="0D0D0D"/>
                    </a:solidFill>
                  </a:tcPr>
                </a:tc>
                <a:tc vMerge="1">
                  <a:txBody>
                    <a:bodyPr/>
                    <a:lstStyle/>
                    <a:p>
                      <a:endParaRPr lang="en-GB"/>
                    </a:p>
                  </a:txBody>
                  <a:tcPr/>
                </a:tc>
                <a:tc>
                  <a:txBody>
                    <a:bodyPr/>
                    <a:lstStyle/>
                    <a:p>
                      <a:pPr algn="l" fontAlgn="ctr"/>
                      <a:r>
                        <a:rPr lang="en-GB" sz="900" b="0" i="0" u="none" strike="noStrike">
                          <a:solidFill>
                            <a:srgbClr val="FFFFFF"/>
                          </a:solidFill>
                          <a:effectLst/>
                          <a:latin typeface="Lato" panose="020F0502020204030203" pitchFamily="34" charset="0"/>
                        </a:rPr>
                        <a:t> </a:t>
                      </a:r>
                    </a:p>
                  </a:txBody>
                  <a:tcPr marL="4878" marR="4878" marT="4878" marB="0" anchor="ctr">
                    <a:lnL>
                      <a:noFill/>
                    </a:lnL>
                    <a:lnR>
                      <a:noFill/>
                    </a:lnR>
                    <a:lnT>
                      <a:noFill/>
                    </a:lnT>
                    <a:lnB>
                      <a:noFill/>
                    </a:lnB>
                    <a:solidFill>
                      <a:srgbClr val="0D0D0D"/>
                    </a:solidFill>
                  </a:tcPr>
                </a:tc>
                <a:tc rowSpan="3">
                  <a:txBody>
                    <a:bodyPr/>
                    <a:lstStyle/>
                    <a:p>
                      <a:pPr algn="l" fontAlgn="t"/>
                      <a:r>
                        <a:rPr lang="en-GB" sz="900" b="0" i="0" u="none" strike="noStrike">
                          <a:solidFill>
                            <a:srgbClr val="FFFFFF"/>
                          </a:solidFill>
                          <a:effectLst/>
                          <a:latin typeface="Lato" panose="020F0502020204030203" pitchFamily="34" charset="0"/>
                        </a:rPr>
                        <a:t>Brian proposed next Thursday 9am, but we should confirm this over email by the end of tomorrow.</a:t>
                      </a:r>
                    </a:p>
                  </a:txBody>
                  <a:tcPr marL="4878" marR="4878" marT="4878" marB="0">
                    <a:lnL>
                      <a:noFill/>
                    </a:lnL>
                    <a:lnR>
                      <a:noFill/>
                    </a:lnR>
                    <a:lnT>
                      <a:noFill/>
                    </a:lnT>
                    <a:lnB>
                      <a:noFill/>
                    </a:lnB>
                    <a:solidFill>
                      <a:srgbClr val="0D0D0D"/>
                    </a:solidFill>
                  </a:tcPr>
                </a:tc>
                <a:tc>
                  <a:txBody>
                    <a:bodyPr/>
                    <a:lstStyle/>
                    <a:p>
                      <a:pPr algn="l" fontAlgn="ctr"/>
                      <a:r>
                        <a:rPr lang="en-GB" sz="600" b="0" i="0" u="none" strike="noStrike">
                          <a:solidFill>
                            <a:srgbClr val="FFFFFF"/>
                          </a:solidFill>
                          <a:effectLst/>
                          <a:latin typeface="Lato" panose="020F0502020204030203" pitchFamily="34" charset="0"/>
                        </a:rPr>
                        <a:t> </a:t>
                      </a:r>
                    </a:p>
                  </a:txBody>
                  <a:tcPr marL="4878" marR="4878" marT="4878" marB="0" anchor="ctr">
                    <a:lnL>
                      <a:noFill/>
                    </a:lnL>
                    <a:lnR>
                      <a:noFill/>
                    </a:lnR>
                    <a:lnT>
                      <a:noFill/>
                    </a:lnT>
                    <a:lnB>
                      <a:noFill/>
                    </a:lnB>
                    <a:solidFill>
                      <a:srgbClr val="0D0D0D"/>
                    </a:solidFill>
                  </a:tcPr>
                </a:tc>
                <a:extLst>
                  <a:ext uri="{0D108BD9-81ED-4DB2-BD59-A6C34878D82A}">
                    <a16:rowId xmlns:a16="http://schemas.microsoft.com/office/drawing/2014/main" val="1354464641"/>
                  </a:ext>
                </a:extLst>
              </a:tr>
              <a:tr h="282563">
                <a:tc>
                  <a:txBody>
                    <a:bodyPr/>
                    <a:lstStyle/>
                    <a:p>
                      <a:pPr algn="l" fontAlgn="ctr"/>
                      <a:r>
                        <a:rPr lang="en-GB" sz="600" b="0" i="0" u="none" strike="noStrike">
                          <a:solidFill>
                            <a:srgbClr val="FFFFFF"/>
                          </a:solidFill>
                          <a:effectLst/>
                          <a:latin typeface="Lato" panose="020F0502020204030203" pitchFamily="34" charset="0"/>
                        </a:rPr>
                        <a:t> </a:t>
                      </a:r>
                    </a:p>
                  </a:txBody>
                  <a:tcPr marL="4878" marR="4878" marT="4878" marB="0" anchor="ctr">
                    <a:lnL>
                      <a:noFill/>
                    </a:lnL>
                    <a:lnR>
                      <a:noFill/>
                    </a:lnR>
                    <a:lnT>
                      <a:noFill/>
                    </a:lnT>
                    <a:lnB>
                      <a:noFill/>
                    </a:lnB>
                    <a:solidFill>
                      <a:srgbClr val="0D0D0D"/>
                    </a:solidFill>
                  </a:tcPr>
                </a:tc>
                <a:tc>
                  <a:txBody>
                    <a:bodyPr/>
                    <a:lstStyle/>
                    <a:p>
                      <a:pPr algn="l" fontAlgn="ctr"/>
                      <a:r>
                        <a:rPr lang="en-GB" sz="900" b="0" i="0" u="none" strike="noStrike">
                          <a:solidFill>
                            <a:srgbClr val="FFFFFF"/>
                          </a:solidFill>
                          <a:effectLst/>
                          <a:latin typeface="Lato" panose="020F0502020204030203" pitchFamily="34" charset="0"/>
                        </a:rPr>
                        <a:t> </a:t>
                      </a:r>
                    </a:p>
                  </a:txBody>
                  <a:tcPr marL="4878" marR="4878" marT="4878" marB="0" anchor="ctr">
                    <a:lnL>
                      <a:noFill/>
                    </a:lnL>
                    <a:lnR>
                      <a:noFill/>
                    </a:lnR>
                    <a:lnT>
                      <a:noFill/>
                    </a:lnT>
                    <a:lnB>
                      <a:noFill/>
                    </a:lnB>
                    <a:solidFill>
                      <a:srgbClr val="595959"/>
                    </a:solidFill>
                  </a:tcPr>
                </a:tc>
                <a:tc vMerge="1">
                  <a:txBody>
                    <a:bodyPr/>
                    <a:lstStyle/>
                    <a:p>
                      <a:endParaRPr lang="en-GB"/>
                    </a:p>
                  </a:txBody>
                  <a:tcPr/>
                </a:tc>
                <a:tc>
                  <a:txBody>
                    <a:bodyPr/>
                    <a:lstStyle/>
                    <a:p>
                      <a:pPr algn="l" fontAlgn="ctr"/>
                      <a:r>
                        <a:rPr lang="en-GB" sz="900" b="0" i="0" u="none" strike="noStrike">
                          <a:solidFill>
                            <a:srgbClr val="FFFFFF"/>
                          </a:solidFill>
                          <a:effectLst/>
                          <a:latin typeface="Lato" panose="020F0502020204030203" pitchFamily="34" charset="0"/>
                        </a:rPr>
                        <a:t> </a:t>
                      </a:r>
                    </a:p>
                  </a:txBody>
                  <a:tcPr marL="4878" marR="4878" marT="4878" marB="0" anchor="ctr">
                    <a:lnL>
                      <a:noFill/>
                    </a:lnL>
                    <a:lnR>
                      <a:noFill/>
                    </a:lnR>
                    <a:lnT>
                      <a:noFill/>
                    </a:lnT>
                    <a:lnB>
                      <a:noFill/>
                    </a:lnB>
                    <a:solidFill>
                      <a:srgbClr val="595959"/>
                    </a:solidFill>
                  </a:tcPr>
                </a:tc>
                <a:tc>
                  <a:txBody>
                    <a:bodyPr/>
                    <a:lstStyle/>
                    <a:p>
                      <a:pPr algn="l" fontAlgn="ctr"/>
                      <a:r>
                        <a:rPr lang="en-GB" sz="900" b="0" i="0" u="none" strike="noStrike">
                          <a:solidFill>
                            <a:srgbClr val="FFFFFF"/>
                          </a:solidFill>
                          <a:effectLst/>
                          <a:latin typeface="Lato" panose="020F0502020204030203" pitchFamily="34" charset="0"/>
                        </a:rPr>
                        <a:t> </a:t>
                      </a:r>
                    </a:p>
                  </a:txBody>
                  <a:tcPr marL="4878" marR="4878" marT="4878" marB="0" anchor="ctr">
                    <a:lnL>
                      <a:noFill/>
                    </a:lnL>
                    <a:lnR>
                      <a:noFill/>
                    </a:lnR>
                    <a:lnT>
                      <a:noFill/>
                    </a:lnT>
                    <a:lnB>
                      <a:noFill/>
                    </a:lnB>
                    <a:solidFill>
                      <a:srgbClr val="0D0D0D"/>
                    </a:solidFill>
                  </a:tcPr>
                </a:tc>
                <a:tc>
                  <a:txBody>
                    <a:bodyPr/>
                    <a:lstStyle/>
                    <a:p>
                      <a:pPr algn="l" fontAlgn="ctr"/>
                      <a:r>
                        <a:rPr lang="en-GB" sz="900" b="0" i="0" u="none" strike="noStrike">
                          <a:solidFill>
                            <a:srgbClr val="FFFFFF"/>
                          </a:solidFill>
                          <a:effectLst/>
                          <a:latin typeface="Lato" panose="020F0502020204030203" pitchFamily="34" charset="0"/>
                        </a:rPr>
                        <a:t> </a:t>
                      </a:r>
                    </a:p>
                  </a:txBody>
                  <a:tcPr marL="4878" marR="4878" marT="4878" marB="0" anchor="ctr">
                    <a:lnL>
                      <a:noFill/>
                    </a:lnL>
                    <a:lnR>
                      <a:noFill/>
                    </a:lnR>
                    <a:lnT>
                      <a:noFill/>
                    </a:lnT>
                    <a:lnB>
                      <a:noFill/>
                    </a:lnB>
                    <a:solidFill>
                      <a:srgbClr val="595959"/>
                    </a:solidFill>
                  </a:tcPr>
                </a:tc>
                <a:tc gridSpan="2">
                  <a:txBody>
                    <a:bodyPr/>
                    <a:lstStyle/>
                    <a:p>
                      <a:pPr algn="l" fontAlgn="ctr"/>
                      <a:r>
                        <a:rPr lang="en-GB" sz="900" b="0" i="0" u="none" strike="noStrike">
                          <a:solidFill>
                            <a:srgbClr val="FFFFFF"/>
                          </a:solidFill>
                          <a:effectLst/>
                          <a:latin typeface="Lato" panose="020F0502020204030203" pitchFamily="34" charset="0"/>
                        </a:rPr>
                        <a:t> </a:t>
                      </a:r>
                    </a:p>
                  </a:txBody>
                  <a:tcPr marL="4878" marR="4878" marT="4878" marB="0" anchor="ctr">
                    <a:lnL>
                      <a:noFill/>
                    </a:lnL>
                    <a:lnR>
                      <a:noFill/>
                    </a:lnR>
                    <a:lnT>
                      <a:noFill/>
                    </a:lnT>
                    <a:lnB>
                      <a:noFill/>
                    </a:lnB>
                    <a:solidFill>
                      <a:srgbClr val="0D0D0D"/>
                    </a:solidFill>
                  </a:tcPr>
                </a:tc>
                <a:tc hMerge="1">
                  <a:txBody>
                    <a:bodyPr/>
                    <a:lstStyle/>
                    <a:p>
                      <a:endParaRPr lang="en-GB"/>
                    </a:p>
                  </a:txBody>
                  <a:tcPr/>
                </a:tc>
                <a:tc>
                  <a:txBody>
                    <a:bodyPr/>
                    <a:lstStyle/>
                    <a:p>
                      <a:pPr algn="l" fontAlgn="ctr"/>
                      <a:r>
                        <a:rPr lang="en-GB" sz="900" b="0" i="0" u="none" strike="noStrike">
                          <a:solidFill>
                            <a:srgbClr val="FFFFFF"/>
                          </a:solidFill>
                          <a:effectLst/>
                          <a:latin typeface="Lato" panose="020F0502020204030203" pitchFamily="34" charset="0"/>
                        </a:rPr>
                        <a:t> </a:t>
                      </a:r>
                    </a:p>
                  </a:txBody>
                  <a:tcPr marL="4878" marR="4878" marT="4878" marB="0" anchor="ctr">
                    <a:lnL>
                      <a:noFill/>
                    </a:lnL>
                    <a:lnR>
                      <a:noFill/>
                    </a:lnR>
                    <a:lnT>
                      <a:noFill/>
                    </a:lnT>
                    <a:lnB>
                      <a:noFill/>
                    </a:lnB>
                    <a:solidFill>
                      <a:srgbClr val="595959"/>
                    </a:solidFill>
                  </a:tcPr>
                </a:tc>
                <a:tc>
                  <a:txBody>
                    <a:bodyPr/>
                    <a:lstStyle/>
                    <a:p>
                      <a:pPr algn="l" fontAlgn="ctr"/>
                      <a:r>
                        <a:rPr lang="en-GB" sz="900" b="0" i="0" u="none" strike="noStrike">
                          <a:solidFill>
                            <a:srgbClr val="FFFFFF"/>
                          </a:solidFill>
                          <a:effectLst/>
                          <a:latin typeface="Lato" panose="020F0502020204030203" pitchFamily="34" charset="0"/>
                        </a:rPr>
                        <a:t> </a:t>
                      </a:r>
                    </a:p>
                  </a:txBody>
                  <a:tcPr marL="4878" marR="4878" marT="4878" marB="0" anchor="ctr">
                    <a:lnL>
                      <a:noFill/>
                    </a:lnL>
                    <a:lnR>
                      <a:noFill/>
                    </a:lnR>
                    <a:lnT>
                      <a:noFill/>
                    </a:lnT>
                    <a:lnB>
                      <a:noFill/>
                    </a:lnB>
                    <a:solidFill>
                      <a:srgbClr val="0D0D0D"/>
                    </a:solidFill>
                  </a:tcPr>
                </a:tc>
                <a:tc vMerge="1">
                  <a:txBody>
                    <a:bodyPr/>
                    <a:lstStyle/>
                    <a:p>
                      <a:endParaRPr lang="en-GB"/>
                    </a:p>
                  </a:txBody>
                  <a:tcPr/>
                </a:tc>
                <a:tc>
                  <a:txBody>
                    <a:bodyPr/>
                    <a:lstStyle/>
                    <a:p>
                      <a:pPr algn="l" fontAlgn="ctr"/>
                      <a:r>
                        <a:rPr lang="en-GB" sz="900" b="0" i="0" u="none" strike="noStrike">
                          <a:solidFill>
                            <a:srgbClr val="FFFFFF"/>
                          </a:solidFill>
                          <a:effectLst/>
                          <a:latin typeface="Lato" panose="020F0502020204030203" pitchFamily="34" charset="0"/>
                        </a:rPr>
                        <a:t> </a:t>
                      </a:r>
                    </a:p>
                  </a:txBody>
                  <a:tcPr marL="4878" marR="4878" marT="4878" marB="0" anchor="ctr">
                    <a:lnL>
                      <a:noFill/>
                    </a:lnL>
                    <a:lnR>
                      <a:noFill/>
                    </a:lnR>
                    <a:lnT>
                      <a:noFill/>
                    </a:lnT>
                    <a:lnB>
                      <a:noFill/>
                    </a:lnB>
                    <a:solidFill>
                      <a:srgbClr val="0D0D0D"/>
                    </a:solidFill>
                  </a:tcPr>
                </a:tc>
                <a:tc vMerge="1">
                  <a:txBody>
                    <a:bodyPr/>
                    <a:lstStyle/>
                    <a:p>
                      <a:endParaRPr lang="en-GB"/>
                    </a:p>
                  </a:txBody>
                  <a:tcPr/>
                </a:tc>
                <a:tc>
                  <a:txBody>
                    <a:bodyPr/>
                    <a:lstStyle/>
                    <a:p>
                      <a:pPr algn="l" fontAlgn="ctr"/>
                      <a:r>
                        <a:rPr lang="en-GB" sz="600" b="0" i="0" u="none" strike="noStrike">
                          <a:solidFill>
                            <a:srgbClr val="FFFFFF"/>
                          </a:solidFill>
                          <a:effectLst/>
                          <a:latin typeface="Lato" panose="020F0502020204030203" pitchFamily="34" charset="0"/>
                        </a:rPr>
                        <a:t> </a:t>
                      </a:r>
                    </a:p>
                  </a:txBody>
                  <a:tcPr marL="4878" marR="4878" marT="4878" marB="0" anchor="ctr">
                    <a:lnL>
                      <a:noFill/>
                    </a:lnL>
                    <a:lnR>
                      <a:noFill/>
                    </a:lnR>
                    <a:lnT>
                      <a:noFill/>
                    </a:lnT>
                    <a:lnB>
                      <a:noFill/>
                    </a:lnB>
                    <a:solidFill>
                      <a:srgbClr val="0D0D0D"/>
                    </a:solidFill>
                  </a:tcPr>
                </a:tc>
                <a:extLst>
                  <a:ext uri="{0D108BD9-81ED-4DB2-BD59-A6C34878D82A}">
                    <a16:rowId xmlns:a16="http://schemas.microsoft.com/office/drawing/2014/main" val="1304723356"/>
                  </a:ext>
                </a:extLst>
              </a:tr>
              <a:tr h="282563">
                <a:tc>
                  <a:txBody>
                    <a:bodyPr/>
                    <a:lstStyle/>
                    <a:p>
                      <a:pPr algn="l" fontAlgn="ctr"/>
                      <a:r>
                        <a:rPr lang="en-GB" sz="600" b="0" i="0" u="none" strike="noStrike">
                          <a:solidFill>
                            <a:srgbClr val="FFFFFF"/>
                          </a:solidFill>
                          <a:effectLst/>
                          <a:latin typeface="Lato" panose="020F0502020204030203" pitchFamily="34" charset="0"/>
                        </a:rPr>
                        <a:t> </a:t>
                      </a:r>
                    </a:p>
                  </a:txBody>
                  <a:tcPr marL="4878" marR="4878" marT="4878" marB="0" anchor="ctr">
                    <a:lnL>
                      <a:noFill/>
                    </a:lnL>
                    <a:lnR>
                      <a:noFill/>
                    </a:lnR>
                    <a:lnT>
                      <a:noFill/>
                    </a:lnT>
                    <a:lnB>
                      <a:noFill/>
                    </a:lnB>
                    <a:solidFill>
                      <a:srgbClr val="0D0D0D"/>
                    </a:solidFill>
                  </a:tcPr>
                </a:tc>
                <a:tc>
                  <a:txBody>
                    <a:bodyPr/>
                    <a:lstStyle/>
                    <a:p>
                      <a:pPr algn="l" fontAlgn="ctr"/>
                      <a:r>
                        <a:rPr lang="en-GB" sz="900" b="0" i="0" u="none" strike="noStrike">
                          <a:solidFill>
                            <a:srgbClr val="FFFFFF"/>
                          </a:solidFill>
                          <a:effectLst/>
                          <a:latin typeface="Lato" panose="020F0502020204030203" pitchFamily="34" charset="0"/>
                        </a:rPr>
                        <a:t> </a:t>
                      </a:r>
                    </a:p>
                  </a:txBody>
                  <a:tcPr marL="4878" marR="4878" marT="4878" marB="0" anchor="ctr">
                    <a:lnL>
                      <a:noFill/>
                    </a:lnL>
                    <a:lnR>
                      <a:noFill/>
                    </a:lnR>
                    <a:lnT>
                      <a:noFill/>
                    </a:lnT>
                    <a:lnB>
                      <a:noFill/>
                    </a:lnB>
                    <a:solidFill>
                      <a:srgbClr val="595959"/>
                    </a:solidFill>
                  </a:tcPr>
                </a:tc>
                <a:tc>
                  <a:txBody>
                    <a:bodyPr/>
                    <a:lstStyle/>
                    <a:p>
                      <a:pPr algn="l" fontAlgn="ctr"/>
                      <a:r>
                        <a:rPr lang="en-GB" sz="900" b="0" i="0" u="none" strike="noStrike">
                          <a:solidFill>
                            <a:srgbClr val="FFFFFF"/>
                          </a:solidFill>
                          <a:effectLst/>
                          <a:latin typeface="Lato" panose="020F0502020204030203" pitchFamily="34" charset="0"/>
                        </a:rPr>
                        <a:t> </a:t>
                      </a:r>
                    </a:p>
                  </a:txBody>
                  <a:tcPr marL="4878" marR="4878" marT="4878" marB="0" anchor="ctr">
                    <a:lnL>
                      <a:noFill/>
                    </a:lnL>
                    <a:lnR>
                      <a:noFill/>
                    </a:lnR>
                    <a:lnT>
                      <a:noFill/>
                    </a:lnT>
                    <a:lnB>
                      <a:noFill/>
                    </a:lnB>
                    <a:solidFill>
                      <a:srgbClr val="595959"/>
                    </a:solidFill>
                  </a:tcPr>
                </a:tc>
                <a:tc>
                  <a:txBody>
                    <a:bodyPr/>
                    <a:lstStyle/>
                    <a:p>
                      <a:pPr algn="l" fontAlgn="ctr"/>
                      <a:r>
                        <a:rPr lang="en-GB" sz="900" b="0" i="0" u="none" strike="noStrike">
                          <a:solidFill>
                            <a:srgbClr val="FFFFFF"/>
                          </a:solidFill>
                          <a:effectLst/>
                          <a:latin typeface="Lato" panose="020F0502020204030203" pitchFamily="34" charset="0"/>
                        </a:rPr>
                        <a:t> </a:t>
                      </a:r>
                    </a:p>
                  </a:txBody>
                  <a:tcPr marL="4878" marR="4878" marT="4878" marB="0" anchor="ctr">
                    <a:lnL>
                      <a:noFill/>
                    </a:lnL>
                    <a:lnR>
                      <a:noFill/>
                    </a:lnR>
                    <a:lnT>
                      <a:noFill/>
                    </a:lnT>
                    <a:lnB>
                      <a:noFill/>
                    </a:lnB>
                    <a:solidFill>
                      <a:srgbClr val="595959"/>
                    </a:solidFill>
                  </a:tcPr>
                </a:tc>
                <a:tc>
                  <a:txBody>
                    <a:bodyPr/>
                    <a:lstStyle/>
                    <a:p>
                      <a:pPr algn="l" fontAlgn="ctr"/>
                      <a:r>
                        <a:rPr lang="en-GB" sz="900" b="0" i="0" u="none" strike="noStrike">
                          <a:solidFill>
                            <a:srgbClr val="FFFFFF"/>
                          </a:solidFill>
                          <a:effectLst/>
                          <a:latin typeface="Lato" panose="020F0502020204030203" pitchFamily="34" charset="0"/>
                        </a:rPr>
                        <a:t> </a:t>
                      </a:r>
                    </a:p>
                  </a:txBody>
                  <a:tcPr marL="4878" marR="4878" marT="4878" marB="0" anchor="ctr">
                    <a:lnL>
                      <a:noFill/>
                    </a:lnL>
                    <a:lnR>
                      <a:noFill/>
                    </a:lnR>
                    <a:lnT>
                      <a:noFill/>
                    </a:lnT>
                    <a:lnB>
                      <a:noFill/>
                    </a:lnB>
                    <a:solidFill>
                      <a:srgbClr val="0D0D0D"/>
                    </a:solidFill>
                  </a:tcPr>
                </a:tc>
                <a:tc>
                  <a:txBody>
                    <a:bodyPr/>
                    <a:lstStyle/>
                    <a:p>
                      <a:pPr algn="l" fontAlgn="ctr"/>
                      <a:r>
                        <a:rPr lang="en-GB" sz="900" b="0" i="0" u="none" strike="noStrike">
                          <a:solidFill>
                            <a:srgbClr val="FFFFFF"/>
                          </a:solidFill>
                          <a:effectLst/>
                          <a:latin typeface="Lato" panose="020F0502020204030203" pitchFamily="34" charset="0"/>
                        </a:rPr>
                        <a:t> </a:t>
                      </a:r>
                    </a:p>
                  </a:txBody>
                  <a:tcPr marL="4878" marR="4878" marT="4878" marB="0" anchor="ctr">
                    <a:lnL>
                      <a:noFill/>
                    </a:lnL>
                    <a:lnR>
                      <a:noFill/>
                    </a:lnR>
                    <a:lnT>
                      <a:noFill/>
                    </a:lnT>
                    <a:lnB>
                      <a:noFill/>
                    </a:lnB>
                    <a:solidFill>
                      <a:srgbClr val="595959"/>
                    </a:solidFill>
                  </a:tcPr>
                </a:tc>
                <a:tc>
                  <a:txBody>
                    <a:bodyPr/>
                    <a:lstStyle/>
                    <a:p>
                      <a:pPr algn="l" fontAlgn="ctr"/>
                      <a:r>
                        <a:rPr lang="en-GB" sz="900" b="0" i="0" u="none" strike="noStrike">
                          <a:solidFill>
                            <a:srgbClr val="FFFFFF"/>
                          </a:solidFill>
                          <a:effectLst/>
                          <a:latin typeface="Lato" panose="020F0502020204030203" pitchFamily="34" charset="0"/>
                        </a:rPr>
                        <a:t> </a:t>
                      </a:r>
                    </a:p>
                  </a:txBody>
                  <a:tcPr marL="4878" marR="4878" marT="4878" marB="0" anchor="ctr">
                    <a:lnL>
                      <a:noFill/>
                    </a:lnL>
                    <a:lnR>
                      <a:noFill/>
                    </a:lnR>
                    <a:lnT>
                      <a:noFill/>
                    </a:lnT>
                    <a:lnB>
                      <a:noFill/>
                    </a:lnB>
                    <a:solidFill>
                      <a:srgbClr val="595959"/>
                    </a:solidFill>
                  </a:tcPr>
                </a:tc>
                <a:tc>
                  <a:txBody>
                    <a:bodyPr/>
                    <a:lstStyle/>
                    <a:p>
                      <a:pPr algn="l" fontAlgn="ctr"/>
                      <a:r>
                        <a:rPr lang="en-GB" sz="900" b="0" i="0" u="none" strike="noStrike">
                          <a:solidFill>
                            <a:srgbClr val="FFFFFF"/>
                          </a:solidFill>
                          <a:effectLst/>
                          <a:latin typeface="Lato" panose="020F0502020204030203" pitchFamily="34" charset="0"/>
                        </a:rPr>
                        <a:t> </a:t>
                      </a:r>
                    </a:p>
                  </a:txBody>
                  <a:tcPr marL="4878" marR="4878" marT="4878" marB="0" anchor="ctr">
                    <a:lnL>
                      <a:noFill/>
                    </a:lnL>
                    <a:lnR>
                      <a:noFill/>
                    </a:lnR>
                    <a:lnT>
                      <a:noFill/>
                    </a:lnT>
                    <a:lnB>
                      <a:noFill/>
                    </a:lnB>
                    <a:solidFill>
                      <a:srgbClr val="595959"/>
                    </a:solidFill>
                  </a:tcPr>
                </a:tc>
                <a:tc>
                  <a:txBody>
                    <a:bodyPr/>
                    <a:lstStyle/>
                    <a:p>
                      <a:pPr algn="l" fontAlgn="ctr"/>
                      <a:r>
                        <a:rPr lang="en-GB" sz="900" b="0" i="0" u="none" strike="noStrike">
                          <a:solidFill>
                            <a:srgbClr val="FFFFFF"/>
                          </a:solidFill>
                          <a:effectLst/>
                          <a:latin typeface="Lato" panose="020F0502020204030203" pitchFamily="34" charset="0"/>
                        </a:rPr>
                        <a:t> </a:t>
                      </a:r>
                    </a:p>
                  </a:txBody>
                  <a:tcPr marL="4878" marR="4878" marT="4878" marB="0" anchor="ctr">
                    <a:lnL>
                      <a:noFill/>
                    </a:lnL>
                    <a:lnR>
                      <a:noFill/>
                    </a:lnR>
                    <a:lnT>
                      <a:noFill/>
                    </a:lnT>
                    <a:lnB>
                      <a:noFill/>
                    </a:lnB>
                    <a:solidFill>
                      <a:srgbClr val="595959"/>
                    </a:solidFill>
                  </a:tcPr>
                </a:tc>
                <a:tc>
                  <a:txBody>
                    <a:bodyPr/>
                    <a:lstStyle/>
                    <a:p>
                      <a:pPr algn="l" fontAlgn="ctr"/>
                      <a:r>
                        <a:rPr lang="en-GB" sz="900" b="0" i="0" u="none" strike="noStrike">
                          <a:solidFill>
                            <a:srgbClr val="FFFFFF"/>
                          </a:solidFill>
                          <a:effectLst/>
                          <a:latin typeface="Lato" panose="020F0502020204030203" pitchFamily="34" charset="0"/>
                        </a:rPr>
                        <a:t> </a:t>
                      </a:r>
                    </a:p>
                  </a:txBody>
                  <a:tcPr marL="4878" marR="4878" marT="4878" marB="0" anchor="ctr">
                    <a:lnL>
                      <a:noFill/>
                    </a:lnL>
                    <a:lnR>
                      <a:noFill/>
                    </a:lnR>
                    <a:lnT>
                      <a:noFill/>
                    </a:lnT>
                    <a:lnB>
                      <a:noFill/>
                    </a:lnB>
                    <a:solidFill>
                      <a:srgbClr val="0D0D0D"/>
                    </a:solidFill>
                  </a:tcPr>
                </a:tc>
                <a:tc vMerge="1">
                  <a:txBody>
                    <a:bodyPr/>
                    <a:lstStyle/>
                    <a:p>
                      <a:endParaRPr lang="en-GB"/>
                    </a:p>
                  </a:txBody>
                  <a:tcPr/>
                </a:tc>
                <a:tc>
                  <a:txBody>
                    <a:bodyPr/>
                    <a:lstStyle/>
                    <a:p>
                      <a:pPr algn="l" fontAlgn="ctr"/>
                      <a:r>
                        <a:rPr lang="en-GB" sz="900" b="0" i="0" u="none" strike="noStrike">
                          <a:solidFill>
                            <a:srgbClr val="FFFFFF"/>
                          </a:solidFill>
                          <a:effectLst/>
                          <a:latin typeface="Lato" panose="020F0502020204030203" pitchFamily="34" charset="0"/>
                        </a:rPr>
                        <a:t> </a:t>
                      </a:r>
                    </a:p>
                  </a:txBody>
                  <a:tcPr marL="4878" marR="4878" marT="4878" marB="0" anchor="ctr">
                    <a:lnL>
                      <a:noFill/>
                    </a:lnL>
                    <a:lnR>
                      <a:noFill/>
                    </a:lnR>
                    <a:lnT>
                      <a:noFill/>
                    </a:lnT>
                    <a:lnB>
                      <a:noFill/>
                    </a:lnB>
                    <a:solidFill>
                      <a:srgbClr val="0D0D0D"/>
                    </a:solidFill>
                  </a:tcPr>
                </a:tc>
                <a:tc vMerge="1">
                  <a:txBody>
                    <a:bodyPr/>
                    <a:lstStyle/>
                    <a:p>
                      <a:endParaRPr lang="en-GB"/>
                    </a:p>
                  </a:txBody>
                  <a:tcPr/>
                </a:tc>
                <a:tc>
                  <a:txBody>
                    <a:bodyPr/>
                    <a:lstStyle/>
                    <a:p>
                      <a:pPr algn="l" fontAlgn="ctr"/>
                      <a:r>
                        <a:rPr lang="en-GB" sz="600" b="0" i="0" u="none" strike="noStrike">
                          <a:solidFill>
                            <a:srgbClr val="FFFFFF"/>
                          </a:solidFill>
                          <a:effectLst/>
                          <a:latin typeface="Lato" panose="020F0502020204030203" pitchFamily="34" charset="0"/>
                        </a:rPr>
                        <a:t> </a:t>
                      </a:r>
                    </a:p>
                  </a:txBody>
                  <a:tcPr marL="4878" marR="4878" marT="4878" marB="0" anchor="ctr">
                    <a:lnL>
                      <a:noFill/>
                    </a:lnL>
                    <a:lnR>
                      <a:noFill/>
                    </a:lnR>
                    <a:lnT>
                      <a:noFill/>
                    </a:lnT>
                    <a:lnB>
                      <a:noFill/>
                    </a:lnB>
                    <a:solidFill>
                      <a:srgbClr val="0D0D0D"/>
                    </a:solidFill>
                  </a:tcPr>
                </a:tc>
                <a:extLst>
                  <a:ext uri="{0D108BD9-81ED-4DB2-BD59-A6C34878D82A}">
                    <a16:rowId xmlns:a16="http://schemas.microsoft.com/office/drawing/2014/main" val="2989093564"/>
                  </a:ext>
                </a:extLst>
              </a:tr>
              <a:tr h="246041">
                <a:tc>
                  <a:txBody>
                    <a:bodyPr/>
                    <a:lstStyle/>
                    <a:p>
                      <a:pPr algn="l" fontAlgn="ctr"/>
                      <a:r>
                        <a:rPr lang="en-GB" sz="600" b="0" i="0" u="none" strike="noStrike">
                          <a:solidFill>
                            <a:srgbClr val="FFFFFF"/>
                          </a:solidFill>
                          <a:effectLst/>
                          <a:latin typeface="Lato" panose="020F0502020204030203" pitchFamily="34" charset="0"/>
                        </a:rPr>
                        <a:t> </a:t>
                      </a:r>
                    </a:p>
                  </a:txBody>
                  <a:tcPr marL="4878" marR="4878" marT="4878" marB="0" anchor="ctr">
                    <a:lnL>
                      <a:noFill/>
                    </a:lnL>
                    <a:lnR>
                      <a:noFill/>
                    </a:lnR>
                    <a:lnT>
                      <a:noFill/>
                    </a:lnT>
                    <a:lnB>
                      <a:noFill/>
                    </a:lnB>
                    <a:solidFill>
                      <a:srgbClr val="0D0D0D"/>
                    </a:solidFill>
                  </a:tcPr>
                </a:tc>
                <a:tc>
                  <a:txBody>
                    <a:bodyPr/>
                    <a:lstStyle/>
                    <a:p>
                      <a:pPr algn="l" fontAlgn="ctr"/>
                      <a:r>
                        <a:rPr lang="en-GB" sz="600" b="0" i="0" u="none" strike="noStrike">
                          <a:solidFill>
                            <a:srgbClr val="FFFFFF"/>
                          </a:solidFill>
                          <a:effectLst/>
                          <a:latin typeface="Lato" panose="020F0502020204030203" pitchFamily="34" charset="0"/>
                        </a:rPr>
                        <a:t> </a:t>
                      </a:r>
                    </a:p>
                  </a:txBody>
                  <a:tcPr marL="4878" marR="4878" marT="4878" marB="0" anchor="ctr">
                    <a:lnL>
                      <a:noFill/>
                    </a:lnL>
                    <a:lnR>
                      <a:noFill/>
                    </a:lnR>
                    <a:lnT>
                      <a:noFill/>
                    </a:lnT>
                    <a:lnB>
                      <a:noFill/>
                    </a:lnB>
                    <a:solidFill>
                      <a:srgbClr val="0D0D0D"/>
                    </a:solidFill>
                  </a:tcPr>
                </a:tc>
                <a:tc>
                  <a:txBody>
                    <a:bodyPr/>
                    <a:lstStyle/>
                    <a:p>
                      <a:pPr algn="l" fontAlgn="ctr"/>
                      <a:r>
                        <a:rPr lang="en-GB" sz="600" b="0" i="0" u="none" strike="noStrike">
                          <a:solidFill>
                            <a:srgbClr val="FFFFFF"/>
                          </a:solidFill>
                          <a:effectLst/>
                          <a:latin typeface="Lato" panose="020F0502020204030203" pitchFamily="34" charset="0"/>
                        </a:rPr>
                        <a:t> </a:t>
                      </a:r>
                    </a:p>
                  </a:txBody>
                  <a:tcPr marL="4878" marR="4878" marT="4878" marB="0" anchor="ctr">
                    <a:lnL>
                      <a:noFill/>
                    </a:lnL>
                    <a:lnR>
                      <a:noFill/>
                    </a:lnR>
                    <a:lnT>
                      <a:noFill/>
                    </a:lnT>
                    <a:lnB>
                      <a:noFill/>
                    </a:lnB>
                    <a:solidFill>
                      <a:srgbClr val="0D0D0D"/>
                    </a:solidFill>
                  </a:tcPr>
                </a:tc>
                <a:tc>
                  <a:txBody>
                    <a:bodyPr/>
                    <a:lstStyle/>
                    <a:p>
                      <a:pPr algn="l" fontAlgn="ctr"/>
                      <a:r>
                        <a:rPr lang="en-GB" sz="600" b="0" i="0" u="none" strike="noStrike">
                          <a:solidFill>
                            <a:srgbClr val="FFFFFF"/>
                          </a:solidFill>
                          <a:effectLst/>
                          <a:latin typeface="Lato" panose="020F0502020204030203" pitchFamily="34" charset="0"/>
                        </a:rPr>
                        <a:t> </a:t>
                      </a:r>
                    </a:p>
                  </a:txBody>
                  <a:tcPr marL="4878" marR="4878" marT="4878" marB="0" anchor="ctr">
                    <a:lnL>
                      <a:noFill/>
                    </a:lnL>
                    <a:lnR>
                      <a:noFill/>
                    </a:lnR>
                    <a:lnT>
                      <a:noFill/>
                    </a:lnT>
                    <a:lnB>
                      <a:noFill/>
                    </a:lnB>
                    <a:solidFill>
                      <a:srgbClr val="0D0D0D"/>
                    </a:solidFill>
                  </a:tcPr>
                </a:tc>
                <a:tc>
                  <a:txBody>
                    <a:bodyPr/>
                    <a:lstStyle/>
                    <a:p>
                      <a:pPr algn="l" fontAlgn="ctr"/>
                      <a:r>
                        <a:rPr lang="en-GB" sz="600" b="0" i="0" u="none" strike="noStrike">
                          <a:solidFill>
                            <a:srgbClr val="FFFFFF"/>
                          </a:solidFill>
                          <a:effectLst/>
                          <a:latin typeface="Lato" panose="020F0502020204030203" pitchFamily="34" charset="0"/>
                        </a:rPr>
                        <a:t> </a:t>
                      </a:r>
                    </a:p>
                  </a:txBody>
                  <a:tcPr marL="4878" marR="4878" marT="4878" marB="0" anchor="ctr">
                    <a:lnL>
                      <a:noFill/>
                    </a:lnL>
                    <a:lnR>
                      <a:noFill/>
                    </a:lnR>
                    <a:lnT>
                      <a:noFill/>
                    </a:lnT>
                    <a:lnB>
                      <a:noFill/>
                    </a:lnB>
                    <a:solidFill>
                      <a:srgbClr val="0D0D0D"/>
                    </a:solidFill>
                  </a:tcPr>
                </a:tc>
                <a:tc>
                  <a:txBody>
                    <a:bodyPr/>
                    <a:lstStyle/>
                    <a:p>
                      <a:pPr algn="l" fontAlgn="ctr"/>
                      <a:r>
                        <a:rPr lang="en-GB" sz="600" b="0" i="0" u="none" strike="noStrike">
                          <a:solidFill>
                            <a:srgbClr val="FFFFFF"/>
                          </a:solidFill>
                          <a:effectLst/>
                          <a:latin typeface="Lato" panose="020F0502020204030203" pitchFamily="34" charset="0"/>
                        </a:rPr>
                        <a:t> </a:t>
                      </a:r>
                    </a:p>
                  </a:txBody>
                  <a:tcPr marL="4878" marR="4878" marT="4878" marB="0" anchor="ctr">
                    <a:lnL>
                      <a:noFill/>
                    </a:lnL>
                    <a:lnR>
                      <a:noFill/>
                    </a:lnR>
                    <a:lnT>
                      <a:noFill/>
                    </a:lnT>
                    <a:lnB>
                      <a:noFill/>
                    </a:lnB>
                    <a:solidFill>
                      <a:srgbClr val="0D0D0D"/>
                    </a:solidFill>
                  </a:tcPr>
                </a:tc>
                <a:tc>
                  <a:txBody>
                    <a:bodyPr/>
                    <a:lstStyle/>
                    <a:p>
                      <a:pPr algn="l" fontAlgn="ctr"/>
                      <a:r>
                        <a:rPr lang="en-GB" sz="600" b="0" i="0" u="none" strike="noStrike">
                          <a:solidFill>
                            <a:srgbClr val="FFFFFF"/>
                          </a:solidFill>
                          <a:effectLst/>
                          <a:latin typeface="Lato" panose="020F0502020204030203" pitchFamily="34" charset="0"/>
                        </a:rPr>
                        <a:t> </a:t>
                      </a:r>
                    </a:p>
                  </a:txBody>
                  <a:tcPr marL="4878" marR="4878" marT="4878" marB="0" anchor="ctr">
                    <a:lnL>
                      <a:noFill/>
                    </a:lnL>
                    <a:lnR>
                      <a:noFill/>
                    </a:lnR>
                    <a:lnT>
                      <a:noFill/>
                    </a:lnT>
                    <a:lnB>
                      <a:noFill/>
                    </a:lnB>
                    <a:solidFill>
                      <a:srgbClr val="0D0D0D"/>
                    </a:solidFill>
                  </a:tcPr>
                </a:tc>
                <a:tc>
                  <a:txBody>
                    <a:bodyPr/>
                    <a:lstStyle/>
                    <a:p>
                      <a:pPr algn="l" fontAlgn="ctr"/>
                      <a:r>
                        <a:rPr lang="en-GB" sz="600" b="0" i="0" u="none" strike="noStrike">
                          <a:solidFill>
                            <a:srgbClr val="FFFFFF"/>
                          </a:solidFill>
                          <a:effectLst/>
                          <a:latin typeface="Lato" panose="020F0502020204030203" pitchFamily="34" charset="0"/>
                        </a:rPr>
                        <a:t> </a:t>
                      </a:r>
                    </a:p>
                  </a:txBody>
                  <a:tcPr marL="4878" marR="4878" marT="4878" marB="0" anchor="ctr">
                    <a:lnL>
                      <a:noFill/>
                    </a:lnL>
                    <a:lnR>
                      <a:noFill/>
                    </a:lnR>
                    <a:lnT>
                      <a:noFill/>
                    </a:lnT>
                    <a:lnB>
                      <a:noFill/>
                    </a:lnB>
                    <a:solidFill>
                      <a:srgbClr val="0D0D0D"/>
                    </a:solidFill>
                  </a:tcPr>
                </a:tc>
                <a:tc>
                  <a:txBody>
                    <a:bodyPr/>
                    <a:lstStyle/>
                    <a:p>
                      <a:pPr algn="l" fontAlgn="ctr"/>
                      <a:r>
                        <a:rPr lang="en-GB" sz="600" b="0" i="0" u="none" strike="noStrike">
                          <a:solidFill>
                            <a:srgbClr val="FFFFFF"/>
                          </a:solidFill>
                          <a:effectLst/>
                          <a:latin typeface="Lato" panose="020F0502020204030203" pitchFamily="34" charset="0"/>
                        </a:rPr>
                        <a:t> </a:t>
                      </a:r>
                    </a:p>
                  </a:txBody>
                  <a:tcPr marL="4878" marR="4878" marT="4878" marB="0" anchor="ctr">
                    <a:lnL>
                      <a:noFill/>
                    </a:lnL>
                    <a:lnR>
                      <a:noFill/>
                    </a:lnR>
                    <a:lnT>
                      <a:noFill/>
                    </a:lnT>
                    <a:lnB>
                      <a:noFill/>
                    </a:lnB>
                    <a:solidFill>
                      <a:srgbClr val="0D0D0D"/>
                    </a:solidFill>
                  </a:tcPr>
                </a:tc>
                <a:tc>
                  <a:txBody>
                    <a:bodyPr/>
                    <a:lstStyle/>
                    <a:p>
                      <a:pPr algn="l" fontAlgn="ctr"/>
                      <a:r>
                        <a:rPr lang="en-GB" sz="600" b="0" i="0" u="none" strike="noStrike">
                          <a:solidFill>
                            <a:srgbClr val="FFFFFF"/>
                          </a:solidFill>
                          <a:effectLst/>
                          <a:latin typeface="Lato" panose="020F0502020204030203" pitchFamily="34" charset="0"/>
                        </a:rPr>
                        <a:t> </a:t>
                      </a:r>
                    </a:p>
                  </a:txBody>
                  <a:tcPr marL="4878" marR="4878" marT="4878" marB="0" anchor="ctr">
                    <a:lnL>
                      <a:noFill/>
                    </a:lnL>
                    <a:lnR>
                      <a:noFill/>
                    </a:lnR>
                    <a:lnT>
                      <a:noFill/>
                    </a:lnT>
                    <a:lnB>
                      <a:noFill/>
                    </a:lnB>
                    <a:solidFill>
                      <a:srgbClr val="0D0D0D"/>
                    </a:solidFill>
                  </a:tcPr>
                </a:tc>
                <a:tc>
                  <a:txBody>
                    <a:bodyPr/>
                    <a:lstStyle/>
                    <a:p>
                      <a:pPr algn="l" fontAlgn="ctr"/>
                      <a:r>
                        <a:rPr lang="en-GB" sz="600" b="0" i="0" u="none" strike="noStrike">
                          <a:solidFill>
                            <a:srgbClr val="FFFFFF"/>
                          </a:solidFill>
                          <a:effectLst/>
                          <a:latin typeface="Lato" panose="020F0502020204030203" pitchFamily="34" charset="0"/>
                        </a:rPr>
                        <a:t> </a:t>
                      </a:r>
                    </a:p>
                  </a:txBody>
                  <a:tcPr marL="4878" marR="4878" marT="4878" marB="0" anchor="ctr">
                    <a:lnL>
                      <a:noFill/>
                    </a:lnL>
                    <a:lnR>
                      <a:noFill/>
                    </a:lnR>
                    <a:lnT>
                      <a:noFill/>
                    </a:lnT>
                    <a:lnB>
                      <a:noFill/>
                    </a:lnB>
                    <a:solidFill>
                      <a:srgbClr val="0D0D0D"/>
                    </a:solidFill>
                  </a:tcPr>
                </a:tc>
                <a:tc>
                  <a:txBody>
                    <a:bodyPr/>
                    <a:lstStyle/>
                    <a:p>
                      <a:pPr algn="l" fontAlgn="ctr"/>
                      <a:r>
                        <a:rPr lang="en-GB" sz="600" b="0" i="0" u="none" strike="noStrike">
                          <a:solidFill>
                            <a:srgbClr val="FFFFFF"/>
                          </a:solidFill>
                          <a:effectLst/>
                          <a:latin typeface="Lato" panose="020F0502020204030203" pitchFamily="34" charset="0"/>
                        </a:rPr>
                        <a:t> </a:t>
                      </a:r>
                    </a:p>
                  </a:txBody>
                  <a:tcPr marL="4878" marR="4878" marT="4878" marB="0" anchor="ctr">
                    <a:lnL>
                      <a:noFill/>
                    </a:lnL>
                    <a:lnR>
                      <a:noFill/>
                    </a:lnR>
                    <a:lnT>
                      <a:noFill/>
                    </a:lnT>
                    <a:lnB>
                      <a:noFill/>
                    </a:lnB>
                    <a:solidFill>
                      <a:srgbClr val="0D0D0D"/>
                    </a:solidFill>
                  </a:tcPr>
                </a:tc>
                <a:tc>
                  <a:txBody>
                    <a:bodyPr/>
                    <a:lstStyle/>
                    <a:p>
                      <a:pPr algn="l" fontAlgn="ctr"/>
                      <a:r>
                        <a:rPr lang="en-GB" sz="600" b="0" i="0" u="none" strike="noStrike">
                          <a:solidFill>
                            <a:srgbClr val="FFFFFF"/>
                          </a:solidFill>
                          <a:effectLst/>
                          <a:latin typeface="Lato" panose="020F0502020204030203" pitchFamily="34" charset="0"/>
                        </a:rPr>
                        <a:t> </a:t>
                      </a:r>
                    </a:p>
                  </a:txBody>
                  <a:tcPr marL="4878" marR="4878" marT="4878" marB="0" anchor="ctr">
                    <a:lnL>
                      <a:noFill/>
                    </a:lnL>
                    <a:lnR>
                      <a:noFill/>
                    </a:lnR>
                    <a:lnT>
                      <a:noFill/>
                    </a:lnT>
                    <a:lnB>
                      <a:noFill/>
                    </a:lnB>
                    <a:solidFill>
                      <a:srgbClr val="0D0D0D"/>
                    </a:solidFill>
                  </a:tcPr>
                </a:tc>
                <a:tc>
                  <a:txBody>
                    <a:bodyPr/>
                    <a:lstStyle/>
                    <a:p>
                      <a:pPr algn="l" fontAlgn="ctr"/>
                      <a:r>
                        <a:rPr lang="en-GB" sz="600" b="0" i="0" u="none" strike="noStrike">
                          <a:solidFill>
                            <a:srgbClr val="FFFFFF"/>
                          </a:solidFill>
                          <a:effectLst/>
                          <a:latin typeface="Lato" panose="020F0502020204030203" pitchFamily="34" charset="0"/>
                        </a:rPr>
                        <a:t> </a:t>
                      </a:r>
                    </a:p>
                  </a:txBody>
                  <a:tcPr marL="4878" marR="4878" marT="4878" marB="0" anchor="ctr">
                    <a:lnL>
                      <a:noFill/>
                    </a:lnL>
                    <a:lnR>
                      <a:noFill/>
                    </a:lnR>
                    <a:lnT>
                      <a:noFill/>
                    </a:lnT>
                    <a:lnB>
                      <a:noFill/>
                    </a:lnB>
                    <a:solidFill>
                      <a:srgbClr val="0D0D0D"/>
                    </a:solidFill>
                  </a:tcPr>
                </a:tc>
                <a:extLst>
                  <a:ext uri="{0D108BD9-81ED-4DB2-BD59-A6C34878D82A}">
                    <a16:rowId xmlns:a16="http://schemas.microsoft.com/office/drawing/2014/main" val="1122067912"/>
                  </a:ext>
                </a:extLst>
              </a:tr>
              <a:tr h="261419">
                <a:tc>
                  <a:txBody>
                    <a:bodyPr/>
                    <a:lstStyle/>
                    <a:p>
                      <a:pPr algn="l" fontAlgn="ctr"/>
                      <a:r>
                        <a:rPr lang="en-GB" sz="600" b="0" i="0" u="none" strike="noStrike">
                          <a:solidFill>
                            <a:srgbClr val="FFFFFF"/>
                          </a:solidFill>
                          <a:effectLst/>
                          <a:latin typeface="Lato" panose="020F0502020204030203" pitchFamily="34" charset="0"/>
                        </a:rPr>
                        <a:t> </a:t>
                      </a:r>
                    </a:p>
                  </a:txBody>
                  <a:tcPr marL="4878" marR="4878" marT="4878" marB="0" anchor="ctr">
                    <a:lnL>
                      <a:noFill/>
                    </a:lnL>
                    <a:lnR>
                      <a:noFill/>
                    </a:lnR>
                    <a:lnT>
                      <a:noFill/>
                    </a:lnT>
                    <a:lnB>
                      <a:noFill/>
                    </a:lnB>
                    <a:solidFill>
                      <a:srgbClr val="0D0D0D"/>
                    </a:solidFill>
                  </a:tcPr>
                </a:tc>
                <a:tc>
                  <a:txBody>
                    <a:bodyPr/>
                    <a:lstStyle/>
                    <a:p>
                      <a:pPr algn="l" fontAlgn="ctr"/>
                      <a:r>
                        <a:rPr lang="en-GB" sz="600" b="0" i="0" u="none" strike="noStrike">
                          <a:solidFill>
                            <a:srgbClr val="FFFFFF"/>
                          </a:solidFill>
                          <a:effectLst/>
                          <a:latin typeface="Lato" panose="020F0502020204030203" pitchFamily="34" charset="0"/>
                        </a:rPr>
                        <a:t> </a:t>
                      </a:r>
                    </a:p>
                  </a:txBody>
                  <a:tcPr marL="4878" marR="4878" marT="4878" marB="0" anchor="ctr">
                    <a:lnL>
                      <a:noFill/>
                    </a:lnL>
                    <a:lnR>
                      <a:noFill/>
                    </a:lnR>
                    <a:lnT>
                      <a:noFill/>
                    </a:lnT>
                    <a:lnB>
                      <a:noFill/>
                    </a:lnB>
                    <a:solidFill>
                      <a:srgbClr val="0D0D0D"/>
                    </a:solidFill>
                  </a:tcPr>
                </a:tc>
                <a:tc>
                  <a:txBody>
                    <a:bodyPr/>
                    <a:lstStyle/>
                    <a:p>
                      <a:pPr algn="l" fontAlgn="ctr"/>
                      <a:r>
                        <a:rPr lang="en-GB" sz="600" b="0" i="0" u="none" strike="noStrike">
                          <a:solidFill>
                            <a:srgbClr val="FFFFFF"/>
                          </a:solidFill>
                          <a:effectLst/>
                          <a:latin typeface="Lato" panose="020F0502020204030203" pitchFamily="34" charset="0"/>
                        </a:rPr>
                        <a:t> </a:t>
                      </a:r>
                    </a:p>
                  </a:txBody>
                  <a:tcPr marL="4878" marR="4878" marT="4878" marB="0" anchor="ctr">
                    <a:lnL>
                      <a:noFill/>
                    </a:lnL>
                    <a:lnR>
                      <a:noFill/>
                    </a:lnR>
                    <a:lnT>
                      <a:noFill/>
                    </a:lnT>
                    <a:lnB>
                      <a:noFill/>
                    </a:lnB>
                    <a:solidFill>
                      <a:srgbClr val="0D0D0D"/>
                    </a:solidFill>
                  </a:tcPr>
                </a:tc>
                <a:tc>
                  <a:txBody>
                    <a:bodyPr/>
                    <a:lstStyle/>
                    <a:p>
                      <a:pPr algn="l" fontAlgn="ctr"/>
                      <a:r>
                        <a:rPr lang="en-GB" sz="600" b="0" i="0" u="none" strike="noStrike">
                          <a:solidFill>
                            <a:srgbClr val="FFFFFF"/>
                          </a:solidFill>
                          <a:effectLst/>
                          <a:latin typeface="Lato" panose="020F0502020204030203" pitchFamily="34" charset="0"/>
                        </a:rPr>
                        <a:t> </a:t>
                      </a:r>
                    </a:p>
                  </a:txBody>
                  <a:tcPr marL="4878" marR="4878" marT="4878" marB="0" anchor="ctr">
                    <a:lnL>
                      <a:noFill/>
                    </a:lnL>
                    <a:lnR>
                      <a:noFill/>
                    </a:lnR>
                    <a:lnT>
                      <a:noFill/>
                    </a:lnT>
                    <a:lnB>
                      <a:noFill/>
                    </a:lnB>
                    <a:solidFill>
                      <a:srgbClr val="0D0D0D"/>
                    </a:solidFill>
                  </a:tcPr>
                </a:tc>
                <a:tc>
                  <a:txBody>
                    <a:bodyPr/>
                    <a:lstStyle/>
                    <a:p>
                      <a:pPr algn="l" fontAlgn="ctr"/>
                      <a:r>
                        <a:rPr lang="en-GB" sz="600" b="0" i="0" u="none" strike="noStrike">
                          <a:solidFill>
                            <a:srgbClr val="FFFFFF"/>
                          </a:solidFill>
                          <a:effectLst/>
                          <a:latin typeface="Lato" panose="020F0502020204030203" pitchFamily="34" charset="0"/>
                        </a:rPr>
                        <a:t> </a:t>
                      </a:r>
                    </a:p>
                  </a:txBody>
                  <a:tcPr marL="4878" marR="4878" marT="4878" marB="0" anchor="ctr">
                    <a:lnL>
                      <a:noFill/>
                    </a:lnL>
                    <a:lnR>
                      <a:noFill/>
                    </a:lnR>
                    <a:lnT>
                      <a:noFill/>
                    </a:lnT>
                    <a:lnB>
                      <a:noFill/>
                    </a:lnB>
                    <a:solidFill>
                      <a:srgbClr val="0D0D0D"/>
                    </a:solidFill>
                  </a:tcPr>
                </a:tc>
                <a:tc>
                  <a:txBody>
                    <a:bodyPr/>
                    <a:lstStyle/>
                    <a:p>
                      <a:pPr algn="l" fontAlgn="ctr"/>
                      <a:r>
                        <a:rPr lang="en-GB" sz="600" b="0" i="0" u="none" strike="noStrike">
                          <a:solidFill>
                            <a:srgbClr val="FFFFFF"/>
                          </a:solidFill>
                          <a:effectLst/>
                          <a:latin typeface="Lato" panose="020F0502020204030203" pitchFamily="34" charset="0"/>
                        </a:rPr>
                        <a:t> </a:t>
                      </a:r>
                    </a:p>
                  </a:txBody>
                  <a:tcPr marL="4878" marR="4878" marT="4878" marB="0" anchor="ctr">
                    <a:lnL>
                      <a:noFill/>
                    </a:lnL>
                    <a:lnR>
                      <a:noFill/>
                    </a:lnR>
                    <a:lnT>
                      <a:noFill/>
                    </a:lnT>
                    <a:lnB>
                      <a:noFill/>
                    </a:lnB>
                    <a:solidFill>
                      <a:srgbClr val="0D0D0D"/>
                    </a:solidFill>
                  </a:tcPr>
                </a:tc>
                <a:tc>
                  <a:txBody>
                    <a:bodyPr/>
                    <a:lstStyle/>
                    <a:p>
                      <a:pPr algn="l" fontAlgn="ctr"/>
                      <a:r>
                        <a:rPr lang="en-GB" sz="600" b="0" i="0" u="none" strike="noStrike">
                          <a:solidFill>
                            <a:srgbClr val="FFFFFF"/>
                          </a:solidFill>
                          <a:effectLst/>
                          <a:latin typeface="Lato" panose="020F0502020204030203" pitchFamily="34" charset="0"/>
                        </a:rPr>
                        <a:t> </a:t>
                      </a:r>
                    </a:p>
                  </a:txBody>
                  <a:tcPr marL="4878" marR="4878" marT="4878" marB="0" anchor="ctr">
                    <a:lnL>
                      <a:noFill/>
                    </a:lnL>
                    <a:lnR>
                      <a:noFill/>
                    </a:lnR>
                    <a:lnT>
                      <a:noFill/>
                    </a:lnT>
                    <a:lnB>
                      <a:noFill/>
                    </a:lnB>
                    <a:solidFill>
                      <a:srgbClr val="0D0D0D"/>
                    </a:solidFill>
                  </a:tcPr>
                </a:tc>
                <a:tc>
                  <a:txBody>
                    <a:bodyPr/>
                    <a:lstStyle/>
                    <a:p>
                      <a:pPr algn="l" fontAlgn="ctr"/>
                      <a:r>
                        <a:rPr lang="en-GB" sz="600" b="0" i="0" u="none" strike="noStrike">
                          <a:solidFill>
                            <a:srgbClr val="FFFFFF"/>
                          </a:solidFill>
                          <a:effectLst/>
                          <a:latin typeface="Lato" panose="020F0502020204030203" pitchFamily="34" charset="0"/>
                        </a:rPr>
                        <a:t> </a:t>
                      </a:r>
                    </a:p>
                  </a:txBody>
                  <a:tcPr marL="4878" marR="4878" marT="4878" marB="0" anchor="ctr">
                    <a:lnL>
                      <a:noFill/>
                    </a:lnL>
                    <a:lnR>
                      <a:noFill/>
                    </a:lnR>
                    <a:lnT>
                      <a:noFill/>
                    </a:lnT>
                    <a:lnB>
                      <a:noFill/>
                    </a:lnB>
                    <a:solidFill>
                      <a:srgbClr val="0D0D0D"/>
                    </a:solidFill>
                  </a:tcPr>
                </a:tc>
                <a:tc>
                  <a:txBody>
                    <a:bodyPr/>
                    <a:lstStyle/>
                    <a:p>
                      <a:pPr algn="l" fontAlgn="ctr"/>
                      <a:r>
                        <a:rPr lang="en-GB" sz="600" b="0" i="0" u="none" strike="noStrike">
                          <a:solidFill>
                            <a:srgbClr val="FFFFFF"/>
                          </a:solidFill>
                          <a:effectLst/>
                          <a:latin typeface="Lato" panose="020F0502020204030203" pitchFamily="34" charset="0"/>
                        </a:rPr>
                        <a:t> </a:t>
                      </a:r>
                    </a:p>
                  </a:txBody>
                  <a:tcPr marL="4878" marR="4878" marT="4878" marB="0" anchor="ctr">
                    <a:lnL>
                      <a:noFill/>
                    </a:lnL>
                    <a:lnR>
                      <a:noFill/>
                    </a:lnR>
                    <a:lnT>
                      <a:noFill/>
                    </a:lnT>
                    <a:lnB>
                      <a:noFill/>
                    </a:lnB>
                    <a:solidFill>
                      <a:srgbClr val="0D0D0D"/>
                    </a:solidFill>
                  </a:tcPr>
                </a:tc>
                <a:tc>
                  <a:txBody>
                    <a:bodyPr/>
                    <a:lstStyle/>
                    <a:p>
                      <a:pPr algn="l" fontAlgn="ctr"/>
                      <a:r>
                        <a:rPr lang="en-GB" sz="600" b="0" i="0" u="none" strike="noStrike">
                          <a:solidFill>
                            <a:srgbClr val="FFFFFF"/>
                          </a:solidFill>
                          <a:effectLst/>
                          <a:latin typeface="Lato" panose="020F0502020204030203" pitchFamily="34" charset="0"/>
                        </a:rPr>
                        <a:t> </a:t>
                      </a:r>
                    </a:p>
                  </a:txBody>
                  <a:tcPr marL="4878" marR="4878" marT="4878" marB="0" anchor="ctr">
                    <a:lnL>
                      <a:noFill/>
                    </a:lnL>
                    <a:lnR>
                      <a:noFill/>
                    </a:lnR>
                    <a:lnT>
                      <a:noFill/>
                    </a:lnT>
                    <a:lnB>
                      <a:noFill/>
                    </a:lnB>
                    <a:solidFill>
                      <a:srgbClr val="0D0D0D"/>
                    </a:solidFill>
                  </a:tcPr>
                </a:tc>
                <a:tc>
                  <a:txBody>
                    <a:bodyPr/>
                    <a:lstStyle/>
                    <a:p>
                      <a:pPr algn="l" fontAlgn="ctr"/>
                      <a:r>
                        <a:rPr lang="en-GB" sz="600" b="0" i="0" u="none" strike="noStrike">
                          <a:solidFill>
                            <a:srgbClr val="FFFFFF"/>
                          </a:solidFill>
                          <a:effectLst/>
                          <a:latin typeface="Lato" panose="020F0502020204030203" pitchFamily="34" charset="0"/>
                        </a:rPr>
                        <a:t> </a:t>
                      </a:r>
                    </a:p>
                  </a:txBody>
                  <a:tcPr marL="4878" marR="4878" marT="4878" marB="0" anchor="ctr">
                    <a:lnL>
                      <a:noFill/>
                    </a:lnL>
                    <a:lnR>
                      <a:noFill/>
                    </a:lnR>
                    <a:lnT>
                      <a:noFill/>
                    </a:lnT>
                    <a:lnB>
                      <a:noFill/>
                    </a:lnB>
                    <a:solidFill>
                      <a:srgbClr val="0D0D0D"/>
                    </a:solidFill>
                  </a:tcPr>
                </a:tc>
                <a:tc>
                  <a:txBody>
                    <a:bodyPr/>
                    <a:lstStyle/>
                    <a:p>
                      <a:pPr algn="l" fontAlgn="ctr"/>
                      <a:r>
                        <a:rPr lang="en-GB" sz="600" b="0" i="0" u="none" strike="noStrike">
                          <a:solidFill>
                            <a:srgbClr val="FFFFFF"/>
                          </a:solidFill>
                          <a:effectLst/>
                          <a:latin typeface="Lato" panose="020F0502020204030203" pitchFamily="34" charset="0"/>
                        </a:rPr>
                        <a:t> </a:t>
                      </a:r>
                    </a:p>
                  </a:txBody>
                  <a:tcPr marL="4878" marR="4878" marT="4878" marB="0" anchor="ctr">
                    <a:lnL>
                      <a:noFill/>
                    </a:lnL>
                    <a:lnR>
                      <a:noFill/>
                    </a:lnR>
                    <a:lnT>
                      <a:noFill/>
                    </a:lnT>
                    <a:lnB>
                      <a:noFill/>
                    </a:lnB>
                    <a:solidFill>
                      <a:srgbClr val="0D0D0D"/>
                    </a:solidFill>
                  </a:tcPr>
                </a:tc>
                <a:tc>
                  <a:txBody>
                    <a:bodyPr/>
                    <a:lstStyle/>
                    <a:p>
                      <a:pPr algn="l" fontAlgn="ctr"/>
                      <a:r>
                        <a:rPr lang="en-GB" sz="600" b="0" i="0" u="none" strike="noStrike">
                          <a:solidFill>
                            <a:srgbClr val="FFFFFF"/>
                          </a:solidFill>
                          <a:effectLst/>
                          <a:latin typeface="Lato" panose="020F0502020204030203" pitchFamily="34" charset="0"/>
                        </a:rPr>
                        <a:t> </a:t>
                      </a:r>
                    </a:p>
                  </a:txBody>
                  <a:tcPr marL="4878" marR="4878" marT="4878" marB="0" anchor="ctr">
                    <a:lnL>
                      <a:noFill/>
                    </a:lnL>
                    <a:lnR>
                      <a:noFill/>
                    </a:lnR>
                    <a:lnT>
                      <a:noFill/>
                    </a:lnT>
                    <a:lnB>
                      <a:noFill/>
                    </a:lnB>
                    <a:solidFill>
                      <a:srgbClr val="0D0D0D"/>
                    </a:solidFill>
                  </a:tcPr>
                </a:tc>
                <a:tc>
                  <a:txBody>
                    <a:bodyPr/>
                    <a:lstStyle/>
                    <a:p>
                      <a:pPr algn="l" fontAlgn="ctr"/>
                      <a:r>
                        <a:rPr lang="en-GB" sz="600" b="0" i="0" u="none" strike="noStrike">
                          <a:solidFill>
                            <a:srgbClr val="FFFFFF"/>
                          </a:solidFill>
                          <a:effectLst/>
                          <a:latin typeface="Lato" panose="020F0502020204030203" pitchFamily="34" charset="0"/>
                        </a:rPr>
                        <a:t> </a:t>
                      </a:r>
                    </a:p>
                  </a:txBody>
                  <a:tcPr marL="4878" marR="4878" marT="4878" marB="0" anchor="ctr">
                    <a:lnL>
                      <a:noFill/>
                    </a:lnL>
                    <a:lnR>
                      <a:noFill/>
                    </a:lnR>
                    <a:lnT>
                      <a:noFill/>
                    </a:lnT>
                    <a:lnB>
                      <a:noFill/>
                    </a:lnB>
                    <a:solidFill>
                      <a:srgbClr val="0D0D0D"/>
                    </a:solidFill>
                  </a:tcPr>
                </a:tc>
                <a:extLst>
                  <a:ext uri="{0D108BD9-81ED-4DB2-BD59-A6C34878D82A}">
                    <a16:rowId xmlns:a16="http://schemas.microsoft.com/office/drawing/2014/main" val="1872641490"/>
                  </a:ext>
                </a:extLst>
              </a:tr>
            </a:tbl>
          </a:graphicData>
        </a:graphic>
      </p:graphicFrame>
      <p:sp>
        <p:nvSpPr>
          <p:cNvPr id="6" name="TextBox 84">
            <a:extLst>
              <a:ext uri="{FF2B5EF4-FFF2-40B4-BE49-F238E27FC236}">
                <a16:creationId xmlns:a16="http://schemas.microsoft.com/office/drawing/2014/main" id="{8A79ACB4-3091-3E51-219B-A678255BC4D2}"/>
              </a:ext>
            </a:extLst>
          </p:cNvPr>
          <p:cNvSpPr txBox="1"/>
          <p:nvPr/>
        </p:nvSpPr>
        <p:spPr>
          <a:xfrm>
            <a:off x="9219020" y="7232093"/>
            <a:ext cx="1244857" cy="227306"/>
          </a:xfrm>
          <a:prstGeom prst="rect">
            <a:avLst/>
          </a:prstGeom>
          <a:noFill/>
        </p:spPr>
        <p:txBody>
          <a:bodyPr wrap="square" rtlCol="0">
            <a:spAutoFit/>
          </a:bodyPr>
          <a:lstStyle/>
          <a:p>
            <a:pPr marL="0" marR="0" algn="r">
              <a:lnSpc>
                <a:spcPct val="107000"/>
              </a:lnSpc>
              <a:spcBef>
                <a:spcPts val="0"/>
              </a:spcBef>
              <a:spcAft>
                <a:spcPts val="0"/>
              </a:spcAft>
            </a:pPr>
            <a:r>
              <a:rPr lang="en-GB" sz="900" b="1">
                <a:solidFill>
                  <a:schemeClr val="bg1"/>
                </a:solidFill>
                <a:effectLst/>
                <a:latin typeface="Bahnschrift" panose="020B0502040204020203" pitchFamily="34" charset="0"/>
                <a:ea typeface="Open Sans" panose="020B0606030504020204" pitchFamily="34" charset="0"/>
                <a:cs typeface="Open Sans" panose="020B0606030504020204" pitchFamily="34" charset="0"/>
                <a:hlinkClick r:id="rId2">
                  <a:extLst>
                    <a:ext uri="{A12FA001-AC4F-418D-AE19-62706E023703}">
                      <ahyp:hlinkClr xmlns:ahyp="http://schemas.microsoft.com/office/drawing/2018/hyperlinkcolor" val="tx"/>
                    </a:ext>
                  </a:extLst>
                </a:hlinkClick>
              </a:rPr>
              <a:t>© TemplateLab.com</a:t>
            </a:r>
            <a:endParaRPr lang="en-GB" sz="900" b="1">
              <a:solidFill>
                <a:schemeClr val="bg1"/>
              </a:solidFill>
              <a:effectLst/>
              <a:latin typeface="Bahnschrift" panose="020B0502040204020203" pitchFamily="34" charset="0"/>
              <a:ea typeface="Open Sans" panose="020B0606030504020204" pitchFamily="34" charset="0"/>
              <a:cs typeface="Open Sans" panose="020B0606030504020204" pitchFamily="34" charset="0"/>
            </a:endParaRPr>
          </a:p>
        </p:txBody>
      </p:sp>
      <p:pic>
        <p:nvPicPr>
          <p:cNvPr id="7" name="Picture 6">
            <a:hlinkClick r:id="rId2"/>
            <a:extLst>
              <a:ext uri="{FF2B5EF4-FFF2-40B4-BE49-F238E27FC236}">
                <a16:creationId xmlns:a16="http://schemas.microsoft.com/office/drawing/2014/main" id="{A61EC955-A7CA-1CDE-8B27-DF5B217E6E59}"/>
              </a:ext>
            </a:extLst>
          </p:cNvPr>
          <p:cNvPicPr>
            <a:picLocks noChangeAspect="1"/>
          </p:cNvPicPr>
          <p:nvPr/>
        </p:nvPicPr>
        <p:blipFill>
          <a:blip r:embed="rId3" cstate="print">
            <a:duotone>
              <a:schemeClr val="bg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9179555" y="144970"/>
            <a:ext cx="1273239" cy="288000"/>
          </a:xfrm>
          <a:prstGeom prst="rect">
            <a:avLst/>
          </a:prstGeom>
        </p:spPr>
      </p:pic>
      <p:pic>
        <p:nvPicPr>
          <p:cNvPr id="9" name="Graphic 3">
            <a:extLst>
              <a:ext uri="{FF2B5EF4-FFF2-40B4-BE49-F238E27FC236}">
                <a16:creationId xmlns:a16="http://schemas.microsoft.com/office/drawing/2014/main" id="{03EBFD59-B7BF-208B-BA6E-85502B81F19D}"/>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7181436" y="4722455"/>
            <a:ext cx="720000" cy="720000"/>
          </a:xfrm>
          <a:prstGeom prst="rect">
            <a:avLst/>
          </a:prstGeom>
        </p:spPr>
      </p:pic>
      <p:pic>
        <p:nvPicPr>
          <p:cNvPr id="10" name="Graphic 4">
            <a:extLst>
              <a:ext uri="{FF2B5EF4-FFF2-40B4-BE49-F238E27FC236}">
                <a16:creationId xmlns:a16="http://schemas.microsoft.com/office/drawing/2014/main" id="{FC53FF9C-B838-1417-A198-D440D8BADF34}"/>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7166117" y="3304916"/>
            <a:ext cx="750638" cy="720000"/>
          </a:xfrm>
          <a:prstGeom prst="rect">
            <a:avLst/>
          </a:prstGeom>
        </p:spPr>
      </p:pic>
      <p:pic>
        <p:nvPicPr>
          <p:cNvPr id="11" name="Graphic 5">
            <a:extLst>
              <a:ext uri="{FF2B5EF4-FFF2-40B4-BE49-F238E27FC236}">
                <a16:creationId xmlns:a16="http://schemas.microsoft.com/office/drawing/2014/main" id="{54BA4300-28BB-21E7-8E25-6C03CCA123F1}"/>
              </a:ext>
            </a:extLst>
          </p:cNvPr>
          <p:cNvPicPr>
            <a:picLocks noChangeAspect="1"/>
          </p:cNvPicPr>
          <p:nvPr/>
        </p:nvPicPr>
        <p:blipFill>
          <a:blip r:embed="rId8">
            <a:extLst>
              <a:ext uri="{96DAC541-7B7A-43D3-8B79-37D633B846F1}">
                <asvg:svgBlip xmlns:asvg="http://schemas.microsoft.com/office/drawing/2016/SVG/main" r:embed="rId9"/>
              </a:ext>
            </a:extLst>
          </a:blip>
          <a:stretch>
            <a:fillRect/>
          </a:stretch>
        </p:blipFill>
        <p:spPr>
          <a:xfrm>
            <a:off x="7150956" y="1880701"/>
            <a:ext cx="720000" cy="738709"/>
          </a:xfrm>
          <a:prstGeom prst="rect">
            <a:avLst/>
          </a:prstGeom>
        </p:spPr>
      </p:pic>
      <p:pic>
        <p:nvPicPr>
          <p:cNvPr id="8" name="Graphic 2">
            <a:extLst>
              <a:ext uri="{FF2B5EF4-FFF2-40B4-BE49-F238E27FC236}">
                <a16:creationId xmlns:a16="http://schemas.microsoft.com/office/drawing/2014/main" id="{32E0B18A-36FD-BDA2-D9C0-E8B8D3693F8D}"/>
              </a:ext>
            </a:extLst>
          </p:cNvPr>
          <p:cNvPicPr>
            <a:picLocks noChangeAspect="1"/>
          </p:cNvPicPr>
          <p:nvPr/>
        </p:nvPicPr>
        <p:blipFill>
          <a:blip r:embed="rId10">
            <a:extLst>
              <a:ext uri="{96DAC541-7B7A-43D3-8B79-37D633B846F1}">
                <asvg:svgBlip xmlns:asvg="http://schemas.microsoft.com/office/drawing/2016/SVG/main" r:embed="rId11"/>
              </a:ext>
            </a:extLst>
          </a:blip>
          <a:stretch>
            <a:fillRect/>
          </a:stretch>
        </p:blipFill>
        <p:spPr>
          <a:xfrm>
            <a:off x="7181436" y="6141065"/>
            <a:ext cx="720000" cy="720000"/>
          </a:xfrm>
          <a:prstGeom prst="rect">
            <a:avLst/>
          </a:prstGeom>
        </p:spPr>
      </p:pic>
      <p:sp>
        <p:nvSpPr>
          <p:cNvPr id="12" name="Rectangle 11">
            <a:extLst>
              <a:ext uri="{FF2B5EF4-FFF2-40B4-BE49-F238E27FC236}">
                <a16:creationId xmlns:a16="http://schemas.microsoft.com/office/drawing/2014/main" id="{489C9A61-F8BE-AEA8-918B-C718B826434A}"/>
              </a:ext>
            </a:extLst>
          </p:cNvPr>
          <p:cNvSpPr/>
          <p:nvPr/>
        </p:nvSpPr>
        <p:spPr>
          <a:xfrm>
            <a:off x="3413760" y="4797975"/>
            <a:ext cx="2286000" cy="276945"/>
          </a:xfrm>
          <a:prstGeom prst="rect">
            <a:avLst/>
          </a:prstGeom>
          <a:solidFill>
            <a:srgbClr val="FA4696"/>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Rectangle 14">
            <a:extLst>
              <a:ext uri="{FF2B5EF4-FFF2-40B4-BE49-F238E27FC236}">
                <a16:creationId xmlns:a16="http://schemas.microsoft.com/office/drawing/2014/main" id="{565A387E-53AE-2183-9473-3508565E0134}"/>
              </a:ext>
            </a:extLst>
          </p:cNvPr>
          <p:cNvSpPr/>
          <p:nvPr/>
        </p:nvSpPr>
        <p:spPr>
          <a:xfrm>
            <a:off x="3413760" y="5642525"/>
            <a:ext cx="1148080" cy="276945"/>
          </a:xfrm>
          <a:prstGeom prst="rect">
            <a:avLst/>
          </a:prstGeom>
          <a:solidFill>
            <a:srgbClr val="F5783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Rectangle 15">
            <a:extLst>
              <a:ext uri="{FF2B5EF4-FFF2-40B4-BE49-F238E27FC236}">
                <a16:creationId xmlns:a16="http://schemas.microsoft.com/office/drawing/2014/main" id="{2DD71918-1E1F-E501-C645-113A5F5BC4D4}"/>
              </a:ext>
            </a:extLst>
          </p:cNvPr>
          <p:cNvSpPr/>
          <p:nvPr/>
        </p:nvSpPr>
        <p:spPr>
          <a:xfrm>
            <a:off x="3413760" y="6490885"/>
            <a:ext cx="609600" cy="276945"/>
          </a:xfrm>
          <a:prstGeom prst="rect">
            <a:avLst/>
          </a:prstGeom>
          <a:solidFill>
            <a:srgbClr val="C84BFA"/>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85625153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2013 - 2022 Theme</Template>
  <TotalTime>9</TotalTime>
  <Words>538</Words>
  <Application>Microsoft Office PowerPoint</Application>
  <PresentationFormat>Custom</PresentationFormat>
  <Paragraphs>289</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Bahnschrift</vt:lpstr>
      <vt:lpstr>Calibri</vt:lpstr>
      <vt:lpstr>Calibri Light</vt:lpstr>
      <vt:lpstr>Lato</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Bratislav Milojevic</dc:creator>
  <cp:lastModifiedBy>Bratislav Milojevic</cp:lastModifiedBy>
  <cp:revision>4</cp:revision>
  <dcterms:created xsi:type="dcterms:W3CDTF">2023-11-14T11:53:41Z</dcterms:created>
  <dcterms:modified xsi:type="dcterms:W3CDTF">2023-11-14T12:03:13Z</dcterms:modified>
</cp:coreProperties>
</file>