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ahmlet" pitchFamily="2" charset="-127"/>
      <p:regular r:id="rId7"/>
      <p:bold r:id="rId8"/>
    </p:embeddedFont>
    <p:embeddedFont>
      <p:font typeface="Hahmlet Light" pitchFamily="2" charset="-127"/>
      <p:regular r:id="rId9"/>
    </p:embeddedFont>
    <p:embeddedFont>
      <p:font typeface="Hahmlet SemiBold" pitchFamily="2" charset="-127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342" y="-1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20FEBB52-E460-B9B4-7C48-4DAC0F95A0B8}"/>
              </a:ext>
            </a:extLst>
          </p:cNvPr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772400" cy="10058400"/>
            </a:xfrm>
            <a:custGeom>
              <a:avLst/>
              <a:gdLst/>
              <a:ahLst/>
              <a:cxnLst/>
              <a:rect l="l" t="t" r="r" b="b"/>
              <a:pathLst>
                <a:path w="8001000" h="10287000">
                  <a:moveTo>
                    <a:pt x="0" y="0"/>
                  </a:moveTo>
                  <a:lnTo>
                    <a:pt x="8001000" y="0"/>
                  </a:lnTo>
                  <a:lnTo>
                    <a:pt x="8001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000"/>
              </a:blip>
              <a:stretch>
                <a:fillRect l="-46308" r="-46308"/>
              </a:stretch>
            </a:blipFill>
          </p:spPr>
          <p:txBody>
            <a:bodyPr>
              <a:normAutofit/>
            </a:bodyPr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8478DEE-18BA-7512-654A-BB934A76887F}"/>
                </a:ext>
              </a:extLst>
            </p:cNvPr>
            <p:cNvGrpSpPr/>
            <p:nvPr/>
          </p:nvGrpSpPr>
          <p:grpSpPr>
            <a:xfrm>
              <a:off x="610149" y="7701113"/>
              <a:ext cx="4574951" cy="1628795"/>
              <a:chOff x="610149" y="7701113"/>
              <a:chExt cx="4574951" cy="1628795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610149" y="7701113"/>
                <a:ext cx="4574951" cy="10772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159"/>
                  </a:lnSpc>
                </a:pPr>
                <a:r>
                  <a:rPr lang="en-US" sz="3999" b="1" dirty="0">
                    <a:solidFill>
                      <a:srgbClr val="FFFFFF"/>
                    </a:solidFill>
                    <a:latin typeface="Hahmlet" pitchFamily="2" charset="-127"/>
                  </a:rPr>
                  <a:t>EMPOWERING VOICES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610149" y="8868243"/>
                <a:ext cx="4372499" cy="4616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45"/>
                  </a:lnSpc>
                </a:pPr>
                <a:r>
                  <a:rPr lang="en-US" sz="1500" b="1" spc="75" dirty="0">
                    <a:solidFill>
                      <a:srgbClr val="FFFFFF"/>
                    </a:solidFill>
                    <a:latin typeface="Hahmlet" pitchFamily="2" charset="-127"/>
                  </a:rPr>
                  <a:t>RAISE YOUR HAND AND MAKE </a:t>
                </a:r>
              </a:p>
              <a:p>
                <a:pPr>
                  <a:lnSpc>
                    <a:spcPts val="1845"/>
                  </a:lnSpc>
                </a:pPr>
                <a:r>
                  <a:rPr lang="en-US" sz="1500" b="1" spc="75" dirty="0">
                    <a:solidFill>
                      <a:srgbClr val="FFFFFF"/>
                    </a:solidFill>
                    <a:latin typeface="Hahmlet" pitchFamily="2" charset="-127"/>
                  </a:rPr>
                  <a:t>YOUR VOICE HEARD IN CLASS!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19BD679-B7EC-F427-6D00-E34459400BCB}"/>
                </a:ext>
              </a:extLst>
            </p:cNvPr>
            <p:cNvGrpSpPr/>
            <p:nvPr/>
          </p:nvGrpSpPr>
          <p:grpSpPr>
            <a:xfrm>
              <a:off x="5847643" y="2801302"/>
              <a:ext cx="1314608" cy="6518426"/>
              <a:chOff x="5847643" y="2801302"/>
              <a:chExt cx="1314608" cy="6518426"/>
            </a:xfrm>
          </p:grpSpPr>
          <p:sp>
            <p:nvSpPr>
              <p:cNvPr id="4" name="Freeform 4"/>
              <p:cNvSpPr/>
              <p:nvPr/>
            </p:nvSpPr>
            <p:spPr>
              <a:xfrm rot="5400000">
                <a:off x="5850147" y="8007624"/>
                <a:ext cx="1622385" cy="1001823"/>
              </a:xfrm>
              <a:custGeom>
                <a:avLst/>
                <a:gdLst/>
                <a:ahLst/>
                <a:cxnLst/>
                <a:rect l="l" t="t" r="r" b="b"/>
                <a:pathLst>
                  <a:path w="2163180" h="1335764">
                    <a:moveTo>
                      <a:pt x="0" y="0"/>
                    </a:moveTo>
                    <a:lnTo>
                      <a:pt x="2163180" y="0"/>
                    </a:lnTo>
                    <a:lnTo>
                      <a:pt x="2163180" y="1335763"/>
                    </a:lnTo>
                    <a:lnTo>
                      <a:pt x="0" y="13357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B46E005-C06D-C8B0-EAB2-4A922E237C4A}"/>
                  </a:ext>
                </a:extLst>
              </p:cNvPr>
              <p:cNvGrpSpPr/>
              <p:nvPr/>
            </p:nvGrpSpPr>
            <p:grpSpPr>
              <a:xfrm>
                <a:off x="6864141" y="2801302"/>
                <a:ext cx="298110" cy="298110"/>
                <a:chOff x="6864141" y="2801302"/>
                <a:chExt cx="298110" cy="298110"/>
              </a:xfrm>
            </p:grpSpPr>
            <p:sp>
              <p:nvSpPr>
                <p:cNvPr id="5" name="AutoShape 5"/>
                <p:cNvSpPr/>
                <p:nvPr/>
              </p:nvSpPr>
              <p:spPr>
                <a:xfrm>
                  <a:off x="6864141" y="2950357"/>
                  <a:ext cx="298110" cy="0"/>
                </a:xfrm>
                <a:prstGeom prst="line">
                  <a:avLst/>
                </a:prstGeom>
                <a:ln w="25400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AutoShape 6"/>
                <p:cNvSpPr/>
                <p:nvPr/>
              </p:nvSpPr>
              <p:spPr>
                <a:xfrm flipV="1">
                  <a:off x="7007861" y="2801302"/>
                  <a:ext cx="0" cy="298110"/>
                </a:xfrm>
                <a:prstGeom prst="line">
                  <a:avLst/>
                </a:prstGeom>
                <a:ln w="25400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5847643" y="6203091"/>
                <a:ext cx="1314608" cy="4537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43"/>
                  </a:lnSpc>
                  <a:spcBef>
                    <a:spcPct val="0"/>
                  </a:spcBef>
                </a:pPr>
                <a:r>
                  <a:rPr lang="en-US" sz="1300" b="1" spc="13" dirty="0">
                    <a:solidFill>
                      <a:srgbClr val="FFFFFF"/>
                    </a:solidFill>
                    <a:latin typeface="Hahmlet" pitchFamily="2" charset="-127"/>
                  </a:rPr>
                  <a:t>EVENTS &amp; HIGHLIGHT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5949940" y="6681193"/>
                <a:ext cx="1212311" cy="2772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059"/>
                  </a:lnSpc>
                  <a:spcBef>
                    <a:spcPct val="0"/>
                  </a:spcBef>
                </a:pPr>
                <a:r>
                  <a:rPr lang="en-US" sz="999" u="none" strike="noStrike" spc="14" dirty="0">
                    <a:solidFill>
                      <a:srgbClr val="FFFFFF"/>
                    </a:solidFill>
                    <a:latin typeface="Hahmlet"/>
                  </a:rPr>
                  <a:t>Moments to Remember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5847643" y="4669626"/>
                <a:ext cx="1314608" cy="4537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43"/>
                  </a:lnSpc>
                  <a:spcBef>
                    <a:spcPct val="0"/>
                  </a:spcBef>
                </a:pPr>
                <a:r>
                  <a:rPr lang="en-US" sz="1300" b="1" spc="13" dirty="0">
                    <a:solidFill>
                      <a:srgbClr val="FFFFFF"/>
                    </a:solidFill>
                    <a:latin typeface="Hahmlet" pitchFamily="2" charset="-127"/>
                  </a:rPr>
                  <a:t>STUDENT’S LIFE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949940" y="5147729"/>
                <a:ext cx="1212311" cy="5482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059"/>
                  </a:lnSpc>
                  <a:spcBef>
                    <a:spcPct val="0"/>
                  </a:spcBef>
                </a:pPr>
                <a:r>
                  <a:rPr lang="en-US" sz="999" u="none" strike="noStrike" spc="14" dirty="0">
                    <a:solidFill>
                      <a:srgbClr val="FFFFFF"/>
                    </a:solidFill>
                    <a:latin typeface="Hahmlet"/>
                  </a:rPr>
                  <a:t>Life on Campus: A Glimpse into Student Life at XYZ School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5847643" y="3377888"/>
                <a:ext cx="1314608" cy="2165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43"/>
                  </a:lnSpc>
                  <a:spcBef>
                    <a:spcPct val="0"/>
                  </a:spcBef>
                </a:pPr>
                <a:r>
                  <a:rPr lang="en-US" sz="1300" b="1" spc="13" dirty="0">
                    <a:solidFill>
                      <a:srgbClr val="FFFFFF"/>
                    </a:solidFill>
                    <a:latin typeface="Hahmlet" pitchFamily="2" charset="-127"/>
                  </a:rPr>
                  <a:t>ART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5949940" y="3618762"/>
                <a:ext cx="1212311" cy="5437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059"/>
                  </a:lnSpc>
                  <a:spcBef>
                    <a:spcPct val="0"/>
                  </a:spcBef>
                </a:pPr>
                <a:r>
                  <a:rPr lang="en-US" sz="999" spc="14" dirty="0">
                    <a:solidFill>
                      <a:srgbClr val="FFFFFF"/>
                    </a:solidFill>
                    <a:latin typeface="Hahmlet"/>
                  </a:rPr>
                  <a:t>Brushstrokes of Creativity: Exploring Art at XYZ school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963B5EA-1642-59D9-3F57-72C677729E53}"/>
                </a:ext>
              </a:extLst>
            </p:cNvPr>
            <p:cNvGrpSpPr/>
            <p:nvPr/>
          </p:nvGrpSpPr>
          <p:grpSpPr>
            <a:xfrm>
              <a:off x="724383" y="4121532"/>
              <a:ext cx="1737754" cy="1688086"/>
              <a:chOff x="724383" y="4121532"/>
              <a:chExt cx="1737754" cy="1688086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724383" y="5000854"/>
                <a:ext cx="1639847" cy="260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2079"/>
                  </a:lnSpc>
                </a:pPr>
                <a:r>
                  <a:rPr lang="en-US" sz="1700" b="1" spc="84" dirty="0">
                    <a:solidFill>
                      <a:srgbClr val="FFFFFF"/>
                    </a:solidFill>
                    <a:latin typeface="Hahmlet"/>
                  </a:rPr>
                  <a:t>SECRETS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24383" y="4121532"/>
                <a:ext cx="1737754" cy="8617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6748"/>
                  </a:lnSpc>
                </a:pPr>
                <a:r>
                  <a:rPr lang="en-US" sz="7103" b="1" dirty="0">
                    <a:solidFill>
                      <a:srgbClr val="FFFFFF"/>
                    </a:solidFill>
                    <a:latin typeface="Hahmlet" pitchFamily="2" charset="-127"/>
                  </a:rPr>
                  <a:t>10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24383" y="5401511"/>
                <a:ext cx="1082992" cy="4081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059"/>
                  </a:lnSpc>
                  <a:spcBef>
                    <a:spcPct val="0"/>
                  </a:spcBef>
                </a:pPr>
                <a:r>
                  <a:rPr lang="en-US" sz="999" spc="14" dirty="0">
                    <a:solidFill>
                      <a:srgbClr val="FFFFFF"/>
                    </a:solidFill>
                    <a:latin typeface="Hahmlet"/>
                  </a:rPr>
                  <a:t>to help student life always be full of happiness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9B1C69B-A25D-3407-1F57-86BE3204300E}"/>
                </a:ext>
              </a:extLst>
            </p:cNvPr>
            <p:cNvGrpSpPr/>
            <p:nvPr/>
          </p:nvGrpSpPr>
          <p:grpSpPr>
            <a:xfrm>
              <a:off x="626476" y="588653"/>
              <a:ext cx="6535775" cy="1705577"/>
              <a:chOff x="626476" y="588653"/>
              <a:chExt cx="6535775" cy="1705577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4313232" y="2165990"/>
                <a:ext cx="2849019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971"/>
                  </a:lnSpc>
                </a:pPr>
                <a:r>
                  <a:rPr lang="en-US" sz="900" spc="114" dirty="0">
                    <a:solidFill>
                      <a:srgbClr val="FFFFFF"/>
                    </a:solidFill>
                    <a:latin typeface="Hahmlet SemiBold" pitchFamily="2" charset="-127"/>
                  </a:rPr>
                  <a:t>6TH OCTOBER, 2023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5810091" y="588653"/>
                <a:ext cx="1314609" cy="51809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385"/>
                  </a:lnSpc>
                  <a:spcBef>
                    <a:spcPct val="0"/>
                  </a:spcBef>
                </a:pPr>
                <a:r>
                  <a:rPr lang="en-US" sz="3100" spc="313" dirty="0">
                    <a:solidFill>
                      <a:srgbClr val="FFFFFF"/>
                    </a:solidFill>
                    <a:latin typeface="Hahmlet Light"/>
                  </a:rPr>
                  <a:t>VOL.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933080" y="1320026"/>
                <a:ext cx="858690" cy="7096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399"/>
                  </a:lnSpc>
                </a:pPr>
                <a:r>
                  <a:rPr lang="en-US" sz="4999" b="1" dirty="0">
                    <a:solidFill>
                      <a:srgbClr val="FFFFFF"/>
                    </a:solidFill>
                    <a:latin typeface="Hahmlet" pitchFamily="2" charset="-127"/>
                  </a:rPr>
                  <a:t>10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626476" y="681522"/>
                <a:ext cx="4996965" cy="13849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399"/>
                  </a:lnSpc>
                </a:pPr>
                <a:r>
                  <a:rPr lang="en-US" sz="4999" b="1" dirty="0">
                    <a:solidFill>
                      <a:srgbClr val="FFFFFF"/>
                    </a:solidFill>
                    <a:latin typeface="Hahmlet" pitchFamily="2" charset="-127"/>
                  </a:rPr>
                  <a:t>SCHOOL NEWSPAPER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626476" y="2165990"/>
                <a:ext cx="2849019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71"/>
                  </a:lnSpc>
                </a:pPr>
                <a:r>
                  <a:rPr lang="en-US" sz="900" spc="114" dirty="0">
                    <a:solidFill>
                      <a:srgbClr val="FFFFFF"/>
                    </a:solidFill>
                    <a:latin typeface="Hahmlet SemiBold" pitchFamily="2" charset="-127"/>
                  </a:rPr>
                  <a:t>PUBLISHED BY XYZ SCHOOL</a:t>
                </a:r>
              </a:p>
            </p:txBody>
          </p:sp>
        </p:grpSp>
        <p:sp>
          <p:nvSpPr>
            <p:cNvPr id="23" name="TemplateLAB"/>
            <p:cNvSpPr/>
            <p:nvPr/>
          </p:nvSpPr>
          <p:spPr>
            <a:xfrm>
              <a:off x="605790" y="9614639"/>
              <a:ext cx="751844" cy="124054"/>
            </a:xfrm>
            <a:custGeom>
              <a:avLst/>
              <a:gdLst/>
              <a:ahLst/>
              <a:cxnLst/>
              <a:rect l="l" t="t" r="r" b="b"/>
              <a:pathLst>
                <a:path w="751844" h="124054">
                  <a:moveTo>
                    <a:pt x="0" y="0"/>
                  </a:moveTo>
                  <a:lnTo>
                    <a:pt x="751844" y="0"/>
                  </a:lnTo>
                  <a:lnTo>
                    <a:pt x="751844" y="124055"/>
                  </a:lnTo>
                  <a:lnTo>
                    <a:pt x="0" y="124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67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Hahmlet</vt:lpstr>
      <vt:lpstr>Calibri</vt:lpstr>
      <vt:lpstr>Arial</vt:lpstr>
      <vt:lpstr>Hahmlet SemiBold</vt:lpstr>
      <vt:lpstr>Hahmlet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Khách chọn of Newspaper (8.5x11in)</dc:title>
  <dc:creator>Hoang Anh</dc:creator>
  <cp:lastModifiedBy>Hoang Anh</cp:lastModifiedBy>
  <cp:revision>10</cp:revision>
  <dcterms:created xsi:type="dcterms:W3CDTF">2006-08-16T00:00:00Z</dcterms:created>
  <dcterms:modified xsi:type="dcterms:W3CDTF">2023-11-03T17:06:05Z</dcterms:modified>
  <dc:identifier>DAFzGYRUd_o</dc:identifier>
</cp:coreProperties>
</file>