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Noto Sans" panose="020B0502040504020204" pitchFamily="34" charset="0"/>
      <p:regular r:id="rId7"/>
      <p:bold r:id="rId8"/>
      <p:italic r:id="rId9"/>
      <p:boldItalic r:id="rId10"/>
    </p:embeddedFont>
    <p:embeddedFont>
      <p:font typeface="Playfair Display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27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5">
            <a:extLst>
              <a:ext uri="{FF2B5EF4-FFF2-40B4-BE49-F238E27FC236}">
                <a16:creationId xmlns:a16="http://schemas.microsoft.com/office/drawing/2014/main" id="{8A09C1D0-E0BF-C06E-BDBD-65FBB27C0211}"/>
              </a:ext>
            </a:extLst>
          </p:cNvPr>
          <p:cNvGrpSpPr/>
          <p:nvPr/>
        </p:nvGrpSpPr>
        <p:grpSpPr>
          <a:xfrm>
            <a:off x="713232" y="547777"/>
            <a:ext cx="6596078" cy="9051889"/>
            <a:chOff x="713232" y="547777"/>
            <a:chExt cx="6596078" cy="905188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A4B115C-161F-FC4D-0497-3E15555E25C1}"/>
                </a:ext>
              </a:extLst>
            </p:cNvPr>
            <p:cNvGrpSpPr/>
            <p:nvPr/>
          </p:nvGrpSpPr>
          <p:grpSpPr>
            <a:xfrm>
              <a:off x="713232" y="7908009"/>
              <a:ext cx="6345936" cy="1691657"/>
              <a:chOff x="713232" y="7908009"/>
              <a:chExt cx="6345936" cy="1691657"/>
            </a:xfrm>
          </p:grpSpPr>
          <p:sp>
            <p:nvSpPr>
              <p:cNvPr id="4" name="AutoShape 4"/>
              <p:cNvSpPr/>
              <p:nvPr/>
            </p:nvSpPr>
            <p:spPr>
              <a:xfrm>
                <a:off x="713232" y="9429334"/>
                <a:ext cx="63459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AutoShape 6"/>
              <p:cNvSpPr/>
              <p:nvPr/>
            </p:nvSpPr>
            <p:spPr>
              <a:xfrm flipH="1">
                <a:off x="2931165" y="7908009"/>
                <a:ext cx="0" cy="1519455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H="1">
                <a:off x="4344379" y="7908009"/>
                <a:ext cx="0" cy="1519455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/>
              <p:nvPr/>
            </p:nvSpPr>
            <p:spPr>
              <a:xfrm flipH="1">
                <a:off x="5757592" y="7908009"/>
                <a:ext cx="0" cy="1519455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13232" y="9480338"/>
                <a:ext cx="2839164" cy="1193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i="1" u="none" strike="noStrike" dirty="0">
                    <a:solidFill>
                      <a:srgbClr val="000000"/>
                    </a:solidFill>
                    <a:latin typeface="Noto Sans" panose="020B0502040504020204" pitchFamily="34" charset="0"/>
                  </a:rPr>
                  <a:t>www.templateLAB.com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4168072" y="9480338"/>
                <a:ext cx="2839164" cy="1193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i="1" u="none" strike="noStrike" dirty="0">
                    <a:solidFill>
                      <a:srgbClr val="000000"/>
                    </a:solidFill>
                    <a:latin typeface="Noto Sans" panose="020B0502040504020204" pitchFamily="34" charset="0"/>
                  </a:rPr>
                  <a:t>01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03CEDAA-95B2-8F7C-2B7F-F262B0383EC6}"/>
                </a:ext>
              </a:extLst>
            </p:cNvPr>
            <p:cNvGrpSpPr/>
            <p:nvPr/>
          </p:nvGrpSpPr>
          <p:grpSpPr>
            <a:xfrm>
              <a:off x="713232" y="7860384"/>
              <a:ext cx="6344868" cy="1459027"/>
              <a:chOff x="713232" y="7860384"/>
              <a:chExt cx="6344868" cy="145902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57DC6E8-8964-F1E5-83CF-E8784AD74CE7}"/>
                  </a:ext>
                </a:extLst>
              </p:cNvPr>
              <p:cNvGrpSpPr/>
              <p:nvPr/>
            </p:nvGrpSpPr>
            <p:grpSpPr>
              <a:xfrm>
                <a:off x="713232" y="8079309"/>
                <a:ext cx="2050177" cy="1138501"/>
                <a:chOff x="713232" y="8079309"/>
                <a:chExt cx="2050177" cy="1138501"/>
              </a:xfrm>
            </p:grpSpPr>
            <p:sp>
              <p:nvSpPr>
                <p:cNvPr id="5" name="TextBox 5"/>
                <p:cNvSpPr txBox="1"/>
                <p:nvPr/>
              </p:nvSpPr>
              <p:spPr>
                <a:xfrm>
                  <a:off x="713232" y="8079309"/>
                  <a:ext cx="2050177" cy="5994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09"/>
                    </a:lnSpc>
                  </a:pPr>
                  <a:r>
                    <a:rPr lang="en-US" sz="1149" b="1" dirty="0">
                      <a:solidFill>
                        <a:srgbClr val="000000"/>
                      </a:solidFill>
                      <a:latin typeface="Playfair Display" pitchFamily="2" charset="0"/>
                    </a:rPr>
                    <a:t>FUELING YOUR HEALTH: NOURISHING YOUR BODY THROUGH NUTRITION</a:t>
                  </a:r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713232" y="8817124"/>
                  <a:ext cx="2047224" cy="40068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000000"/>
                      </a:solidFill>
                      <a:latin typeface="Noto Sans"/>
                    </a:rPr>
                    <a:t>Optimal health isn't simply the absence of illness, but the profound harmony achieved when your mind and body dance in perfect synchrony, creating a symphony of well-being and vitality.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6324415-C6D6-81D0-AE4B-DE5C1561FEBC}"/>
                  </a:ext>
                </a:extLst>
              </p:cNvPr>
              <p:cNvGrpSpPr/>
              <p:nvPr/>
            </p:nvGrpSpPr>
            <p:grpSpPr>
              <a:xfrm>
                <a:off x="3094735" y="7860384"/>
                <a:ext cx="1254406" cy="1459027"/>
                <a:chOff x="3094735" y="7860384"/>
                <a:chExt cx="1254406" cy="1459027"/>
              </a:xfrm>
            </p:grpSpPr>
            <p:sp>
              <p:nvSpPr>
                <p:cNvPr id="25" name="TextBox 25"/>
                <p:cNvSpPr txBox="1"/>
                <p:nvPr/>
              </p:nvSpPr>
              <p:spPr>
                <a:xfrm>
                  <a:off x="3094735" y="8252209"/>
                  <a:ext cx="327458" cy="958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99" dirty="0">
                      <a:solidFill>
                        <a:srgbClr val="000000"/>
                      </a:solidFill>
                      <a:latin typeface="Playfair Display"/>
                    </a:rPr>
                    <a:t>PAGE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3422193" y="7860384"/>
                  <a:ext cx="512637" cy="4877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093"/>
                    </a:lnSpc>
                  </a:pPr>
                  <a:r>
                    <a:rPr lang="en-US" sz="2900" b="1" dirty="0">
                      <a:solidFill>
                        <a:srgbClr val="D1473A"/>
                      </a:solidFill>
                      <a:latin typeface="Playfair Display" pitchFamily="2" charset="0"/>
                    </a:rPr>
                    <a:t>3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3094735" y="8362902"/>
                  <a:ext cx="998018" cy="4111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b="1" dirty="0">
                      <a:solidFill>
                        <a:srgbClr val="000000"/>
                      </a:solidFill>
                      <a:latin typeface="Playfair Display" pitchFamily="2" charset="0"/>
                    </a:rPr>
                    <a:t>The Art of Fusion Cooking: A Global Flavor Journey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3094735" y="8918725"/>
                  <a:ext cx="1086074" cy="40068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000000"/>
                      </a:solidFill>
                      <a:latin typeface="Noto Sans"/>
                    </a:rPr>
                    <a:t>Global fusion cuisine: where diverse flavors intertwine, cultures converge, and every dish tells a unique story.</a:t>
                  </a:r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DE43A245-6FCF-0A5F-53A8-4B99D92FB655}"/>
                    </a:ext>
                  </a:extLst>
                </p:cNvPr>
                <p:cNvGrpSpPr/>
                <p:nvPr/>
              </p:nvGrpSpPr>
              <p:grpSpPr>
                <a:xfrm>
                  <a:off x="3840008" y="7908009"/>
                  <a:ext cx="509133" cy="199875"/>
                  <a:chOff x="3840008" y="7908009"/>
                  <a:chExt cx="509133" cy="199875"/>
                </a:xfrm>
              </p:grpSpPr>
              <p:sp>
                <p:nvSpPr>
                  <p:cNvPr id="46" name="Freeform 46"/>
                  <p:cNvSpPr/>
                  <p:nvPr/>
                </p:nvSpPr>
                <p:spPr>
                  <a:xfrm>
                    <a:off x="3840008" y="7908009"/>
                    <a:ext cx="509133" cy="19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645" h="107035">
                        <a:moveTo>
                          <a:pt x="0" y="0"/>
                        </a:moveTo>
                        <a:lnTo>
                          <a:pt x="272645" y="0"/>
                        </a:lnTo>
                        <a:lnTo>
                          <a:pt x="272645" y="107035"/>
                        </a:lnTo>
                        <a:lnTo>
                          <a:pt x="0" y="107035"/>
                        </a:lnTo>
                        <a:close/>
                      </a:path>
                    </a:pathLst>
                  </a:custGeom>
                  <a:solidFill>
                    <a:srgbClr val="D1473A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TextBox 48"/>
                  <p:cNvSpPr txBox="1"/>
                  <p:nvPr/>
                </p:nvSpPr>
                <p:spPr>
                  <a:xfrm>
                    <a:off x="3930845" y="7960003"/>
                    <a:ext cx="327458" cy="9588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39"/>
                      </a:lnSpc>
                    </a:pPr>
                    <a:r>
                      <a:rPr lang="en-US" sz="599" b="1" dirty="0">
                        <a:solidFill>
                          <a:srgbClr val="FFFFFF"/>
                        </a:solidFill>
                        <a:latin typeface="Playfair Display"/>
                      </a:rPr>
                      <a:t>FOOD</a:t>
                    </a:r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5DCA0EF-B6A2-3921-5333-F5E48963B047}"/>
                  </a:ext>
                </a:extLst>
              </p:cNvPr>
              <p:cNvGrpSpPr/>
              <p:nvPr/>
            </p:nvGrpSpPr>
            <p:grpSpPr>
              <a:xfrm>
                <a:off x="4507949" y="7872290"/>
                <a:ext cx="1254406" cy="1345520"/>
                <a:chOff x="4507949" y="7872290"/>
                <a:chExt cx="1254406" cy="1345520"/>
              </a:xfrm>
            </p:grpSpPr>
            <p:sp>
              <p:nvSpPr>
                <p:cNvPr id="30" name="TextBox 30"/>
                <p:cNvSpPr txBox="1"/>
                <p:nvPr/>
              </p:nvSpPr>
              <p:spPr>
                <a:xfrm>
                  <a:off x="4507949" y="8254590"/>
                  <a:ext cx="327458" cy="935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99" dirty="0">
                      <a:solidFill>
                        <a:srgbClr val="000000"/>
                      </a:solidFill>
                      <a:latin typeface="Playfair Display"/>
                    </a:rPr>
                    <a:t>PAGE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4835407" y="7872290"/>
                  <a:ext cx="512637" cy="4758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093"/>
                    </a:lnSpc>
                  </a:pPr>
                  <a:r>
                    <a:rPr lang="en-US" sz="2900" b="1" dirty="0">
                      <a:solidFill>
                        <a:srgbClr val="D1473A"/>
                      </a:solidFill>
                      <a:latin typeface="Playfair Display" pitchFamily="2" charset="0"/>
                    </a:rPr>
                    <a:t>4</a:t>
                  </a:r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4507949" y="8367664"/>
                  <a:ext cx="998019" cy="4111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b="1" dirty="0">
                      <a:solidFill>
                        <a:srgbClr val="000000"/>
                      </a:solidFill>
                      <a:latin typeface="Playfair Display" pitchFamily="2" charset="0"/>
                    </a:rPr>
                    <a:t>The Key to Health: Nutrient-Rich Foods for Wellness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4507949" y="8921106"/>
                  <a:ext cx="1086074" cy="2967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000000"/>
                      </a:solidFill>
                      <a:latin typeface="Noto Sans"/>
                    </a:rPr>
                    <a:t>Nourish your body, fuel your life, and thrive with the power of nutrient-rich foods.</a:t>
                  </a:r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69EED62F-6CB9-BBFB-43C6-BA58A751563A}"/>
                    </a:ext>
                  </a:extLst>
                </p:cNvPr>
                <p:cNvGrpSpPr/>
                <p:nvPr/>
              </p:nvGrpSpPr>
              <p:grpSpPr>
                <a:xfrm>
                  <a:off x="5253222" y="7908009"/>
                  <a:ext cx="509133" cy="199875"/>
                  <a:chOff x="5253222" y="7908009"/>
                  <a:chExt cx="509133" cy="199875"/>
                </a:xfrm>
              </p:grpSpPr>
              <p:sp>
                <p:nvSpPr>
                  <p:cNvPr id="51" name="Freeform 51"/>
                  <p:cNvSpPr/>
                  <p:nvPr/>
                </p:nvSpPr>
                <p:spPr>
                  <a:xfrm>
                    <a:off x="5253222" y="7908009"/>
                    <a:ext cx="509133" cy="19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645" h="107035">
                        <a:moveTo>
                          <a:pt x="0" y="0"/>
                        </a:moveTo>
                        <a:lnTo>
                          <a:pt x="272645" y="0"/>
                        </a:lnTo>
                        <a:lnTo>
                          <a:pt x="272645" y="107035"/>
                        </a:lnTo>
                        <a:lnTo>
                          <a:pt x="0" y="107035"/>
                        </a:lnTo>
                        <a:close/>
                      </a:path>
                    </a:pathLst>
                  </a:custGeom>
                  <a:solidFill>
                    <a:srgbClr val="D1473A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5344059" y="7961194"/>
                    <a:ext cx="327458" cy="9350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39"/>
                      </a:lnSpc>
                    </a:pPr>
                    <a:r>
                      <a:rPr lang="en-US" sz="599" b="1" dirty="0">
                        <a:solidFill>
                          <a:srgbClr val="FFFFFF"/>
                        </a:solidFill>
                        <a:latin typeface="Playfair Display"/>
                      </a:rPr>
                      <a:t>HEALTH</a:t>
                    </a:r>
                  </a:p>
                </p:txBody>
              </p: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1D81DC1-C46F-D367-0070-EC669C820B31}"/>
                  </a:ext>
                </a:extLst>
              </p:cNvPr>
              <p:cNvGrpSpPr/>
              <p:nvPr/>
            </p:nvGrpSpPr>
            <p:grpSpPr>
              <a:xfrm>
                <a:off x="5921162" y="7872290"/>
                <a:ext cx="1136938" cy="1447120"/>
                <a:chOff x="5921162" y="7872290"/>
                <a:chExt cx="1136938" cy="1447120"/>
              </a:xfrm>
            </p:grpSpPr>
            <p:sp>
              <p:nvSpPr>
                <p:cNvPr id="35" name="TextBox 35"/>
                <p:cNvSpPr txBox="1"/>
                <p:nvPr/>
              </p:nvSpPr>
              <p:spPr>
                <a:xfrm>
                  <a:off x="5921162" y="8254590"/>
                  <a:ext cx="327458" cy="935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599" dirty="0">
                      <a:solidFill>
                        <a:srgbClr val="000000"/>
                      </a:solidFill>
                      <a:latin typeface="Playfair Display"/>
                    </a:rPr>
                    <a:t>PAGE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6245018" y="7872290"/>
                  <a:ext cx="512637" cy="4758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093"/>
                    </a:lnSpc>
                  </a:pPr>
                  <a:r>
                    <a:rPr lang="en-US" sz="2900" b="1" dirty="0">
                      <a:solidFill>
                        <a:srgbClr val="D1473A"/>
                      </a:solidFill>
                      <a:latin typeface="Playfair Display" pitchFamily="2" charset="0"/>
                    </a:rPr>
                    <a:t>5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5921162" y="8367664"/>
                  <a:ext cx="998019" cy="41113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b="1" dirty="0">
                      <a:solidFill>
                        <a:srgbClr val="000000"/>
                      </a:solidFill>
                      <a:latin typeface="Playfair Display" pitchFamily="2" charset="0"/>
                    </a:rPr>
                    <a:t>Exploring the Power and Complexity of Love: A Journey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5921162" y="8921105"/>
                  <a:ext cx="1086074" cy="3983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just">
                    <a:lnSpc>
                      <a:spcPts val="840"/>
                    </a:lnSpc>
                    <a:spcBef>
                      <a:spcPct val="0"/>
                    </a:spcBef>
                  </a:pPr>
                  <a:r>
                    <a:rPr lang="en-US" sz="600" dirty="0">
                      <a:solidFill>
                        <a:srgbClr val="000000"/>
                      </a:solidFill>
                      <a:latin typeface="Noto Sans"/>
                    </a:rPr>
                    <a:t>Love, an intricate tapestry of emotions, woven with threads of passion, compassion, and endless discovery.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8CC725A-0DE0-BA4F-22E6-EE8E6D94F070}"/>
                    </a:ext>
                  </a:extLst>
                </p:cNvPr>
                <p:cNvGrpSpPr/>
                <p:nvPr/>
              </p:nvGrpSpPr>
              <p:grpSpPr>
                <a:xfrm>
                  <a:off x="6548967" y="7908009"/>
                  <a:ext cx="509133" cy="199875"/>
                  <a:chOff x="6548967" y="7908009"/>
                  <a:chExt cx="509133" cy="199875"/>
                </a:xfrm>
              </p:grpSpPr>
              <p:sp>
                <p:nvSpPr>
                  <p:cNvPr id="43" name="Freeform 43"/>
                  <p:cNvSpPr/>
                  <p:nvPr/>
                </p:nvSpPr>
                <p:spPr>
                  <a:xfrm>
                    <a:off x="6548967" y="7908009"/>
                    <a:ext cx="509133" cy="19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645" h="107035">
                        <a:moveTo>
                          <a:pt x="0" y="0"/>
                        </a:moveTo>
                        <a:lnTo>
                          <a:pt x="272645" y="0"/>
                        </a:lnTo>
                        <a:lnTo>
                          <a:pt x="272645" y="107035"/>
                        </a:lnTo>
                        <a:lnTo>
                          <a:pt x="0" y="107035"/>
                        </a:lnTo>
                        <a:close/>
                      </a:path>
                    </a:pathLst>
                  </a:custGeom>
                  <a:solidFill>
                    <a:srgbClr val="D1473A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6639805" y="7960003"/>
                    <a:ext cx="327458" cy="9588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839"/>
                      </a:lnSpc>
                    </a:pPr>
                    <a:r>
                      <a:rPr lang="en-US" sz="599" b="1" dirty="0">
                        <a:solidFill>
                          <a:srgbClr val="FFFFFF"/>
                        </a:solidFill>
                        <a:latin typeface="Playfair Display"/>
                      </a:rPr>
                      <a:t>LOVE</a:t>
                    </a:r>
                  </a:p>
                </p:txBody>
              </p:sp>
            </p:grp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A391D85-8670-9C4F-A874-501EA9797E10}"/>
                </a:ext>
              </a:extLst>
            </p:cNvPr>
            <p:cNvGrpSpPr/>
            <p:nvPr/>
          </p:nvGrpSpPr>
          <p:grpSpPr>
            <a:xfrm>
              <a:off x="713232" y="2910305"/>
              <a:ext cx="6344868" cy="4997704"/>
              <a:chOff x="713232" y="2910305"/>
              <a:chExt cx="6344868" cy="4997704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/>
              <a:srcRect l="7715" r="7715"/>
              <a:stretch>
                <a:fillRect/>
              </a:stretch>
            </p:blipFill>
            <p:spPr>
              <a:xfrm>
                <a:off x="713232" y="2910305"/>
                <a:ext cx="6343799" cy="4997704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4C7AB83-DB77-EFB4-84BE-FC19DF44DEFD}"/>
                  </a:ext>
                </a:extLst>
              </p:cNvPr>
              <p:cNvGrpSpPr/>
              <p:nvPr/>
            </p:nvGrpSpPr>
            <p:grpSpPr>
              <a:xfrm>
                <a:off x="713232" y="7004467"/>
                <a:ext cx="966945" cy="903541"/>
                <a:chOff x="713232" y="7004467"/>
                <a:chExt cx="966945" cy="903541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713232" y="7004467"/>
                  <a:ext cx="966945" cy="903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808" h="483855">
                      <a:moveTo>
                        <a:pt x="0" y="0"/>
                      </a:moveTo>
                      <a:lnTo>
                        <a:pt x="517808" y="0"/>
                      </a:lnTo>
                      <a:lnTo>
                        <a:pt x="517808" y="483855"/>
                      </a:lnTo>
                      <a:lnTo>
                        <a:pt x="0" y="483855"/>
                      </a:lnTo>
                      <a:close/>
                    </a:path>
                  </a:pathLst>
                </a:custGeom>
                <a:solidFill>
                  <a:srgbClr val="D1473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9865247-A838-8087-17E2-2508C5AFE127}"/>
                    </a:ext>
                  </a:extLst>
                </p:cNvPr>
                <p:cNvGrpSpPr/>
                <p:nvPr/>
              </p:nvGrpSpPr>
              <p:grpSpPr>
                <a:xfrm>
                  <a:off x="834004" y="7104028"/>
                  <a:ext cx="725401" cy="704419"/>
                  <a:chOff x="835072" y="7089742"/>
                  <a:chExt cx="725401" cy="704419"/>
                </a:xfrm>
              </p:grpSpPr>
              <p:sp>
                <p:nvSpPr>
                  <p:cNvPr id="14" name="TextBox 14"/>
                  <p:cNvSpPr txBox="1"/>
                  <p:nvPr/>
                </p:nvSpPr>
                <p:spPr>
                  <a:xfrm>
                    <a:off x="835072" y="7089742"/>
                    <a:ext cx="725401" cy="26433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230"/>
                      </a:lnSpc>
                    </a:pPr>
                    <a:r>
                      <a:rPr lang="en-US" sz="1600" dirty="0">
                        <a:solidFill>
                          <a:srgbClr val="FFFFFF"/>
                        </a:solidFill>
                        <a:latin typeface="Playfair Display"/>
                      </a:rPr>
                      <a:t>PAGE</a:t>
                    </a:r>
                  </a:p>
                </p:txBody>
              </p:sp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941454" y="7318357"/>
                    <a:ext cx="512637" cy="47580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4093"/>
                      </a:lnSpc>
                    </a:pPr>
                    <a:r>
                      <a:rPr lang="en-US" sz="2900" b="1" dirty="0">
                        <a:solidFill>
                          <a:srgbClr val="FFFFFF"/>
                        </a:solidFill>
                        <a:latin typeface="Playfair Display" pitchFamily="2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FDFFAEF-ACD8-B6EF-FAB5-9768046D4416}"/>
                  </a:ext>
                </a:extLst>
              </p:cNvPr>
              <p:cNvGrpSpPr/>
              <p:nvPr/>
            </p:nvGrpSpPr>
            <p:grpSpPr>
              <a:xfrm>
                <a:off x="5762355" y="2910305"/>
                <a:ext cx="1295745" cy="508683"/>
                <a:chOff x="5762355" y="2910305"/>
                <a:chExt cx="1295745" cy="508683"/>
              </a:xfrm>
            </p:grpSpPr>
            <p:sp>
              <p:nvSpPr>
                <p:cNvPr id="57" name="Freeform 57"/>
                <p:cNvSpPr/>
                <p:nvPr/>
              </p:nvSpPr>
              <p:spPr>
                <a:xfrm>
                  <a:off x="5762355" y="2910305"/>
                  <a:ext cx="1295745" cy="508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45" h="107035">
                      <a:moveTo>
                        <a:pt x="0" y="0"/>
                      </a:moveTo>
                      <a:lnTo>
                        <a:pt x="272645" y="0"/>
                      </a:lnTo>
                      <a:lnTo>
                        <a:pt x="272645" y="107035"/>
                      </a:lnTo>
                      <a:lnTo>
                        <a:pt x="0" y="107035"/>
                      </a:lnTo>
                      <a:close/>
                    </a:path>
                  </a:pathLst>
                </a:custGeom>
                <a:solidFill>
                  <a:srgbClr val="D1473A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5993536" y="3040466"/>
                  <a:ext cx="833382" cy="2483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137"/>
                    </a:lnSpc>
                  </a:pPr>
                  <a:r>
                    <a:rPr lang="en-US" sz="1550" dirty="0">
                      <a:solidFill>
                        <a:srgbClr val="FFFFFF"/>
                      </a:solidFill>
                      <a:latin typeface="Playfair Display"/>
                    </a:rPr>
                    <a:t>HEALTH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1FBDBD-E4D8-32FF-68EC-B301A0DED54C}"/>
                </a:ext>
              </a:extLst>
            </p:cNvPr>
            <p:cNvGrpSpPr/>
            <p:nvPr/>
          </p:nvGrpSpPr>
          <p:grpSpPr>
            <a:xfrm>
              <a:off x="713232" y="1957954"/>
              <a:ext cx="6344867" cy="804848"/>
              <a:chOff x="713232" y="1957954"/>
              <a:chExt cx="6344867" cy="80484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713232" y="2250241"/>
                <a:ext cx="6343799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211346" h="16601">
                    <a:moveTo>
                      <a:pt x="0" y="0"/>
                    </a:moveTo>
                    <a:lnTo>
                      <a:pt x="2211346" y="0"/>
                    </a:lnTo>
                    <a:lnTo>
                      <a:pt x="2211346" y="16601"/>
                    </a:lnTo>
                    <a:lnTo>
                      <a:pt x="0" y="16601"/>
                    </a:lnTo>
                    <a:close/>
                  </a:path>
                </a:pathLst>
              </a:custGeom>
              <a:solidFill>
                <a:srgbClr val="D1473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13232" y="1957954"/>
                <a:ext cx="1651864" cy="167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i="1" dirty="0">
                    <a:solidFill>
                      <a:srgbClr val="000000"/>
                    </a:solidFill>
                    <a:latin typeface="Noto Sans" panose="020B0502040504020204" pitchFamily="34" charset="0"/>
                  </a:rPr>
                  <a:t>The Daily Gazette Editorial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406235" y="1957954"/>
                <a:ext cx="1651864" cy="167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i="1" dirty="0">
                    <a:solidFill>
                      <a:srgbClr val="000000"/>
                    </a:solidFill>
                    <a:latin typeface="Noto Sans" panose="020B0502040504020204" pitchFamily="34" charset="0"/>
                  </a:rPr>
                  <a:t>May 10, 2023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13232" y="2415527"/>
                <a:ext cx="6343799" cy="3472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i="1" dirty="0">
                    <a:solidFill>
                      <a:srgbClr val="000000"/>
                    </a:solidFill>
                    <a:latin typeface="Noto Sans" panose="020B0502040504020204" pitchFamily="34" charset="0"/>
                  </a:rPr>
                  <a:t>Step into our virtual realm as we embark on a journey through the vibrant tapestry of lifestyle, delving deep into the realms of health, food and the ever-evolving heartbeat of love.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F5FDC7-BD80-B4B1-605C-FEFDA605A83D}"/>
                </a:ext>
              </a:extLst>
            </p:cNvPr>
            <p:cNvGrpSpPr/>
            <p:nvPr/>
          </p:nvGrpSpPr>
          <p:grpSpPr>
            <a:xfrm>
              <a:off x="713232" y="547777"/>
              <a:ext cx="6344867" cy="1388270"/>
              <a:chOff x="713232" y="547777"/>
              <a:chExt cx="6344867" cy="1388270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713232" y="547777"/>
                <a:ext cx="6343799" cy="13882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250"/>
                  </a:lnSpc>
                </a:pPr>
                <a:r>
                  <a:rPr lang="en-US" sz="5250" b="1" spc="472" dirty="0">
                    <a:solidFill>
                      <a:srgbClr val="D1473A"/>
                    </a:solidFill>
                    <a:latin typeface="Playfair Display" pitchFamily="2" charset="0"/>
                  </a:rPr>
                  <a:t>FRONT PAGE NEWSPAPER</a:t>
                </a: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5765896" y="697796"/>
                <a:ext cx="1292203" cy="702489"/>
              </a:xfrm>
              <a:custGeom>
                <a:avLst/>
                <a:gdLst/>
                <a:ahLst/>
                <a:cxnLst/>
                <a:rect l="l" t="t" r="r" b="b"/>
                <a:pathLst>
                  <a:path w="1722938" h="936652">
                    <a:moveTo>
                      <a:pt x="0" y="0"/>
                    </a:moveTo>
                    <a:lnTo>
                      <a:pt x="1722938" y="0"/>
                    </a:lnTo>
                    <a:lnTo>
                      <a:pt x="1722938" y="936652"/>
                    </a:lnTo>
                    <a:lnTo>
                      <a:pt x="0" y="9366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TemplateLAB"/>
            <p:cNvSpPr/>
            <p:nvPr/>
          </p:nvSpPr>
          <p:spPr>
            <a:xfrm rot="5400000">
              <a:off x="6882885" y="3215939"/>
              <a:ext cx="732059" cy="120790"/>
            </a:xfrm>
            <a:custGeom>
              <a:avLst/>
              <a:gdLst/>
              <a:ahLst/>
              <a:cxnLst/>
              <a:rect l="l" t="t" r="r" b="b"/>
              <a:pathLst>
                <a:path w="732059" h="120790">
                  <a:moveTo>
                    <a:pt x="0" y="0"/>
                  </a:moveTo>
                  <a:lnTo>
                    <a:pt x="732059" y="0"/>
                  </a:lnTo>
                  <a:lnTo>
                    <a:pt x="732059" y="120790"/>
                  </a:lnTo>
                  <a:lnTo>
                    <a:pt x="0" y="120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190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Playfair Display</vt:lpstr>
      <vt:lpstr>Noto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Khách chọn of Newspaper (8.5x11in)</dc:title>
  <dc:creator>Hoang Anh</dc:creator>
  <cp:lastModifiedBy>Hoang Anh</cp:lastModifiedBy>
  <cp:revision>12</cp:revision>
  <dcterms:created xsi:type="dcterms:W3CDTF">2006-08-16T00:00:00Z</dcterms:created>
  <dcterms:modified xsi:type="dcterms:W3CDTF">2023-11-04T03:34:15Z</dcterms:modified>
  <dc:identifier>DAFzGYRUd_o</dc:identifier>
</cp:coreProperties>
</file>