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Newsreader" panose="02000000000000000000" pitchFamily="2" charset="0"/>
      <p:regular r:id="rId7"/>
      <p:bold r:id="rId8"/>
      <p:italic r:id="rId9"/>
      <p:boldItalic r:id="rId10"/>
    </p:embeddedFont>
    <p:embeddedFont>
      <p:font typeface="Newsreader Light" panose="02000000000000000000" pitchFamily="2" charset="0"/>
      <p:regular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25" d="100"/>
          <a:sy n="125" d="100"/>
        </p:scale>
        <p:origin x="1104" y="-3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4">
            <a:extLst>
              <a:ext uri="{FF2B5EF4-FFF2-40B4-BE49-F238E27FC236}">
                <a16:creationId xmlns:a16="http://schemas.microsoft.com/office/drawing/2014/main" id="{F2308CA7-ABDA-7BAB-D701-105F9EC604F8}"/>
              </a:ext>
            </a:extLst>
          </p:cNvPr>
          <p:cNvGrpSpPr/>
          <p:nvPr/>
        </p:nvGrpSpPr>
        <p:grpSpPr>
          <a:xfrm>
            <a:off x="0" y="346868"/>
            <a:ext cx="7772400" cy="9426008"/>
            <a:chOff x="0" y="346868"/>
            <a:chExt cx="7772400" cy="9426008"/>
          </a:xfrm>
        </p:grpSpPr>
        <p:grpSp>
          <p:nvGrpSpPr>
            <p:cNvPr id="21" name="Group 20">
              <a:extLst>
                <a:ext uri="{FF2B5EF4-FFF2-40B4-BE49-F238E27FC236}">
                  <a16:creationId xmlns:a16="http://schemas.microsoft.com/office/drawing/2014/main" id="{F40CD0ED-7620-0AA5-C6D3-626C0E5B4B83}"/>
                </a:ext>
              </a:extLst>
            </p:cNvPr>
            <p:cNvGrpSpPr/>
            <p:nvPr/>
          </p:nvGrpSpPr>
          <p:grpSpPr>
            <a:xfrm>
              <a:off x="0" y="9424635"/>
              <a:ext cx="7772400" cy="348241"/>
              <a:chOff x="0" y="9424635"/>
              <a:chExt cx="7772400" cy="348241"/>
            </a:xfrm>
          </p:grpSpPr>
          <p:sp>
            <p:nvSpPr>
              <p:cNvPr id="3" name="AutoShape 3"/>
              <p:cNvSpPr/>
              <p:nvPr/>
            </p:nvSpPr>
            <p:spPr>
              <a:xfrm>
                <a:off x="0" y="9424635"/>
                <a:ext cx="7772400" cy="0"/>
              </a:xfrm>
              <a:prstGeom prst="line">
                <a:avLst/>
              </a:prstGeom>
              <a:ln w="12700" cap="flat">
                <a:solidFill>
                  <a:srgbClr val="000000"/>
                </a:solidFill>
                <a:prstDash val="solid"/>
                <a:headEnd type="none" w="sm" len="sm"/>
                <a:tailEnd type="none" w="sm" len="sm"/>
              </a:ln>
            </p:spPr>
            <p:txBody>
              <a:bodyPr>
                <a:normAutofit fontScale="25000" lnSpcReduction="20000"/>
              </a:bodyPr>
              <a:lstStyle/>
              <a:p>
                <a:endParaRPr lang="en-US"/>
              </a:p>
            </p:txBody>
          </p:sp>
          <p:sp>
            <p:nvSpPr>
              <p:cNvPr id="4" name="TextBox 4"/>
              <p:cNvSpPr txBox="1"/>
              <p:nvPr/>
            </p:nvSpPr>
            <p:spPr>
              <a:xfrm>
                <a:off x="755075" y="9583703"/>
                <a:ext cx="2402283" cy="189173"/>
              </a:xfrm>
              <a:prstGeom prst="rect">
                <a:avLst/>
              </a:prstGeom>
            </p:spPr>
            <p:txBody>
              <a:bodyPr lIns="0" tIns="0" rIns="0" bIns="0" rtlCol="0" anchor="t">
                <a:spAutoFit/>
              </a:bodyPr>
              <a:lstStyle/>
              <a:p>
                <a:pPr marL="0" lvl="0" indent="0">
                  <a:lnSpc>
                    <a:spcPts val="1514"/>
                  </a:lnSpc>
                  <a:spcBef>
                    <a:spcPct val="0"/>
                  </a:spcBef>
                </a:pPr>
                <a:r>
                  <a:rPr lang="en-US" sz="1100" i="1" u="none" spc="48" dirty="0">
                    <a:solidFill>
                      <a:srgbClr val="1A2438"/>
                    </a:solidFill>
                    <a:latin typeface="Newsreader Light" panose="02000000000000000000" pitchFamily="2" charset="0"/>
                  </a:rPr>
                  <a:t>www.templateLAB.com</a:t>
                </a:r>
              </a:p>
            </p:txBody>
          </p:sp>
          <p:sp>
            <p:nvSpPr>
              <p:cNvPr id="5" name="TextBox 5"/>
              <p:cNvSpPr txBox="1"/>
              <p:nvPr/>
            </p:nvSpPr>
            <p:spPr>
              <a:xfrm>
                <a:off x="6285581" y="9583703"/>
                <a:ext cx="709126" cy="189173"/>
              </a:xfrm>
              <a:prstGeom prst="rect">
                <a:avLst/>
              </a:prstGeom>
            </p:spPr>
            <p:txBody>
              <a:bodyPr lIns="0" tIns="0" rIns="0" bIns="0" rtlCol="0" anchor="t">
                <a:spAutoFit/>
              </a:bodyPr>
              <a:lstStyle/>
              <a:p>
                <a:pPr marL="0" lvl="0" indent="0" algn="r">
                  <a:lnSpc>
                    <a:spcPts val="1514"/>
                  </a:lnSpc>
                  <a:spcBef>
                    <a:spcPct val="0"/>
                  </a:spcBef>
                </a:pPr>
                <a:r>
                  <a:rPr lang="en-US" sz="1100" i="1" spc="48" dirty="0">
                    <a:solidFill>
                      <a:srgbClr val="1A2438"/>
                    </a:solidFill>
                    <a:latin typeface="Newsreader Light" panose="02000000000000000000" pitchFamily="2" charset="0"/>
                  </a:rPr>
                  <a:t>01</a:t>
                </a:r>
              </a:p>
            </p:txBody>
          </p:sp>
        </p:grpSp>
        <p:grpSp>
          <p:nvGrpSpPr>
            <p:cNvPr id="12" name="Group 11">
              <a:extLst>
                <a:ext uri="{FF2B5EF4-FFF2-40B4-BE49-F238E27FC236}">
                  <a16:creationId xmlns:a16="http://schemas.microsoft.com/office/drawing/2014/main" id="{3A2301DD-D7E7-0310-1E8C-AF42E9039A51}"/>
                </a:ext>
              </a:extLst>
            </p:cNvPr>
            <p:cNvGrpSpPr/>
            <p:nvPr/>
          </p:nvGrpSpPr>
          <p:grpSpPr>
            <a:xfrm>
              <a:off x="667356" y="6755951"/>
              <a:ext cx="6437688" cy="2357569"/>
              <a:chOff x="667356" y="6815945"/>
              <a:chExt cx="6437688" cy="2357569"/>
            </a:xfrm>
          </p:grpSpPr>
          <p:sp>
            <p:nvSpPr>
              <p:cNvPr id="15" name="TextBox 15"/>
              <p:cNvSpPr txBox="1"/>
              <p:nvPr/>
            </p:nvSpPr>
            <p:spPr>
              <a:xfrm>
                <a:off x="667356" y="6815945"/>
                <a:ext cx="1735023" cy="1067900"/>
              </a:xfrm>
              <a:prstGeom prst="rect">
                <a:avLst/>
              </a:prstGeom>
            </p:spPr>
            <p:txBody>
              <a:bodyPr lIns="0" tIns="0" rIns="0" bIns="0" rtlCol="0" anchor="t">
                <a:spAutoFit/>
              </a:bodyPr>
              <a:lstStyle/>
              <a:p>
                <a:pPr marL="0" lvl="0" indent="0" algn="just">
                  <a:lnSpc>
                    <a:spcPts val="1255"/>
                  </a:lnSpc>
                  <a:spcBef>
                    <a:spcPct val="0"/>
                  </a:spcBef>
                </a:pPr>
                <a:r>
                  <a:rPr lang="en-US" sz="896" dirty="0">
                    <a:solidFill>
                      <a:srgbClr val="1A2438"/>
                    </a:solidFill>
                    <a:latin typeface="Newsreader"/>
                  </a:rPr>
                  <a:t>In a groundbreaking interview, Sarah Johnson, a content resident of the year 2045, expressed sheer happiness and contentment in a world where artificial intelligence has relieved humanity from the shackles of work. She declared,</a:t>
                </a:r>
              </a:p>
            </p:txBody>
          </p:sp>
          <p:sp>
            <p:nvSpPr>
              <p:cNvPr id="16" name="TextBox 16"/>
              <p:cNvSpPr txBox="1"/>
              <p:nvPr/>
            </p:nvSpPr>
            <p:spPr>
              <a:xfrm>
                <a:off x="3018689" y="6815945"/>
                <a:ext cx="4086355" cy="767305"/>
              </a:xfrm>
              <a:prstGeom prst="rect">
                <a:avLst/>
              </a:prstGeom>
            </p:spPr>
            <p:txBody>
              <a:bodyPr lIns="0" tIns="0" rIns="0" bIns="0" rtlCol="0" anchor="t">
                <a:spAutoFit/>
              </a:bodyPr>
              <a:lstStyle/>
              <a:p>
                <a:pPr marL="0" lvl="0" indent="0" algn="just">
                  <a:lnSpc>
                    <a:spcPts val="1255"/>
                  </a:lnSpc>
                  <a:spcBef>
                    <a:spcPct val="0"/>
                  </a:spcBef>
                </a:pPr>
                <a:r>
                  <a:rPr lang="en-US" sz="896" u="none" strike="noStrike" dirty="0">
                    <a:solidFill>
                      <a:srgbClr val="1A2438"/>
                    </a:solidFill>
                    <a:latin typeface="Newsreader"/>
                  </a:rPr>
                  <a:t>With AI's widespread adoption, mundane jobs have become obsolete. From healthcare to manufacturing, robots and AI systems have taken over, ensuring efficiency and accuracy. People now dedicate their time to creative pursuits, personal development, and spending quality moments with loved ones. The future is bright, as humanity thrives in this AI-enabled utopia.</a:t>
                </a:r>
              </a:p>
            </p:txBody>
          </p:sp>
          <p:sp>
            <p:nvSpPr>
              <p:cNvPr id="17" name="TextBox 17"/>
              <p:cNvSpPr txBox="1"/>
              <p:nvPr/>
            </p:nvSpPr>
            <p:spPr>
              <a:xfrm>
                <a:off x="3018689" y="7790928"/>
                <a:ext cx="4086355" cy="1376508"/>
              </a:xfrm>
              <a:prstGeom prst="rect">
                <a:avLst/>
              </a:prstGeom>
            </p:spPr>
            <p:txBody>
              <a:bodyPr lIns="0" tIns="0" rIns="0" bIns="0" rtlCol="0" anchor="t">
                <a:spAutoFit/>
              </a:bodyPr>
              <a:lstStyle/>
              <a:p>
                <a:pPr marL="0" lvl="0" indent="0" algn="just">
                  <a:lnSpc>
                    <a:spcPts val="1255"/>
                  </a:lnSpc>
                  <a:spcBef>
                    <a:spcPct val="0"/>
                  </a:spcBef>
                </a:pPr>
                <a:r>
                  <a:rPr lang="en-US" sz="896" dirty="0">
                    <a:solidFill>
                      <a:srgbClr val="1A2438"/>
                    </a:solidFill>
                    <a:latin typeface="Newsreader"/>
                  </a:rPr>
                  <a:t>In this workless world, the concept of the 9-to-5 grind has vanished into the annals of history. With AI-powered systems managing production and logistics effortlessly, individuals have reclaimed their work-life balance. The economy has shifted to value social and environmental progress over profit, and the newfound freedom has allowed for an unprecedented focus on tackling global challenges, fostering innovation, and nurturing the human spirit. This harmonious coexistence between humanity and AI promises a future where the pursuit of dreams and passions takes precedence over the need to earn a livelihood, creating a society where fulfillment and happiness are the currency of choice.</a:t>
                </a:r>
              </a:p>
            </p:txBody>
          </p:sp>
          <p:sp>
            <p:nvSpPr>
              <p:cNvPr id="19" name="TextBox 19"/>
              <p:cNvSpPr txBox="1"/>
              <p:nvPr/>
            </p:nvSpPr>
            <p:spPr>
              <a:xfrm>
                <a:off x="667356" y="8130921"/>
                <a:ext cx="1735023" cy="1042593"/>
              </a:xfrm>
              <a:prstGeom prst="rect">
                <a:avLst/>
              </a:prstGeom>
            </p:spPr>
            <p:txBody>
              <a:bodyPr lIns="0" tIns="0" rIns="0" bIns="0" rtlCol="0" anchor="t">
                <a:spAutoFit/>
              </a:bodyPr>
              <a:lstStyle/>
              <a:p>
                <a:pPr>
                  <a:lnSpc>
                    <a:spcPts val="2704"/>
                  </a:lnSpc>
                </a:pPr>
                <a:r>
                  <a:rPr lang="en-US" sz="2351" b="1" spc="-82" dirty="0">
                    <a:solidFill>
                      <a:srgbClr val="1A2438"/>
                    </a:solidFill>
                    <a:latin typeface="Newsreader" panose="02000000000000000000" pitchFamily="2" charset="0"/>
                  </a:rPr>
                  <a:t>"We're truly living our </a:t>
                </a:r>
              </a:p>
              <a:p>
                <a:pPr>
                  <a:lnSpc>
                    <a:spcPts val="2704"/>
                  </a:lnSpc>
                </a:pPr>
                <a:r>
                  <a:rPr lang="en-US" sz="2351" b="1" spc="-82" dirty="0">
                    <a:solidFill>
                      <a:srgbClr val="1A2438"/>
                    </a:solidFill>
                    <a:latin typeface="Newsreader" panose="02000000000000000000" pitchFamily="2" charset="0"/>
                  </a:rPr>
                  <a:t>best lives"</a:t>
                </a:r>
              </a:p>
            </p:txBody>
          </p:sp>
        </p:grpSp>
        <p:grpSp>
          <p:nvGrpSpPr>
            <p:cNvPr id="8" name="Group 7">
              <a:extLst>
                <a:ext uri="{FF2B5EF4-FFF2-40B4-BE49-F238E27FC236}">
                  <a16:creationId xmlns:a16="http://schemas.microsoft.com/office/drawing/2014/main" id="{ABCDE617-8A3E-0523-E560-0B4DFD8F4FD5}"/>
                </a:ext>
              </a:extLst>
            </p:cNvPr>
            <p:cNvGrpSpPr/>
            <p:nvPr/>
          </p:nvGrpSpPr>
          <p:grpSpPr>
            <a:xfrm>
              <a:off x="667356" y="1001102"/>
              <a:ext cx="6437688" cy="5681494"/>
              <a:chOff x="667356" y="1001102"/>
              <a:chExt cx="6437688" cy="5681494"/>
            </a:xfrm>
          </p:grpSpPr>
          <p:pic>
            <p:nvPicPr>
              <p:cNvPr id="7" name="Picture 7"/>
              <p:cNvPicPr>
                <a:picLocks noChangeAspect="1"/>
              </p:cNvPicPr>
              <p:nvPr/>
            </p:nvPicPr>
            <p:blipFill>
              <a:blip r:embed="rId2"/>
              <a:srcRect t="4267" r="2854" b="7121"/>
              <a:stretch>
                <a:fillRect/>
              </a:stretch>
            </p:blipFill>
            <p:spPr>
              <a:xfrm>
                <a:off x="667356" y="2197622"/>
                <a:ext cx="6437688" cy="3303029"/>
              </a:xfrm>
              <a:prstGeom prst="rect">
                <a:avLst/>
              </a:prstGeom>
            </p:spPr>
          </p:pic>
          <p:sp>
            <p:nvSpPr>
              <p:cNvPr id="13" name="TextBox 13"/>
              <p:cNvSpPr txBox="1"/>
              <p:nvPr/>
            </p:nvSpPr>
            <p:spPr>
              <a:xfrm>
                <a:off x="887204" y="1144779"/>
                <a:ext cx="5997992" cy="852156"/>
              </a:xfrm>
              <a:prstGeom prst="rect">
                <a:avLst/>
              </a:prstGeom>
            </p:spPr>
            <p:txBody>
              <a:bodyPr lIns="0" tIns="0" rIns="0" bIns="0" rtlCol="0" anchor="t">
                <a:spAutoFit/>
              </a:bodyPr>
              <a:lstStyle/>
              <a:p>
                <a:pPr marL="0" lvl="0" indent="0" algn="ctr">
                  <a:lnSpc>
                    <a:spcPts val="6514"/>
                  </a:lnSpc>
                </a:pPr>
                <a:r>
                  <a:rPr lang="en-US" sz="5900" b="1" dirty="0">
                    <a:solidFill>
                      <a:srgbClr val="AA4410"/>
                    </a:solidFill>
                    <a:latin typeface="Newsreader" panose="02000000000000000000" pitchFamily="2" charset="0"/>
                  </a:rPr>
                  <a:t>Fake newspaper</a:t>
                </a:r>
              </a:p>
            </p:txBody>
          </p:sp>
          <p:sp>
            <p:nvSpPr>
              <p:cNvPr id="14" name="TextBox 14"/>
              <p:cNvSpPr txBox="1"/>
              <p:nvPr/>
            </p:nvSpPr>
            <p:spPr>
              <a:xfrm>
                <a:off x="1041400" y="1001102"/>
                <a:ext cx="5689600" cy="210379"/>
              </a:xfrm>
              <a:prstGeom prst="rect">
                <a:avLst/>
              </a:prstGeom>
            </p:spPr>
            <p:txBody>
              <a:bodyPr lIns="0" tIns="0" rIns="0" bIns="0" rtlCol="0" anchor="t">
                <a:spAutoFit/>
              </a:bodyPr>
              <a:lstStyle/>
              <a:p>
                <a:pPr algn="ctr">
                  <a:lnSpc>
                    <a:spcPts val="1704"/>
                  </a:lnSpc>
                  <a:spcBef>
                    <a:spcPct val="0"/>
                  </a:spcBef>
                </a:pPr>
                <a:r>
                  <a:rPr lang="en-US" sz="1200" i="1" spc="170" dirty="0">
                    <a:solidFill>
                      <a:srgbClr val="1A2438"/>
                    </a:solidFill>
                    <a:latin typeface="Newsreader" panose="02000000000000000000" pitchFamily="2" charset="0"/>
                  </a:rPr>
                  <a:t>WELCOME TO OUR</a:t>
                </a:r>
              </a:p>
            </p:txBody>
          </p:sp>
          <p:sp>
            <p:nvSpPr>
              <p:cNvPr id="18" name="TextBox 18"/>
              <p:cNvSpPr txBox="1"/>
              <p:nvPr/>
            </p:nvSpPr>
            <p:spPr>
              <a:xfrm>
                <a:off x="667356" y="5819763"/>
                <a:ext cx="6437688" cy="862833"/>
              </a:xfrm>
              <a:prstGeom prst="rect">
                <a:avLst/>
              </a:prstGeom>
            </p:spPr>
            <p:txBody>
              <a:bodyPr lIns="0" tIns="0" rIns="0" bIns="0" rtlCol="0" anchor="t">
                <a:spAutoFit/>
              </a:bodyPr>
              <a:lstStyle/>
              <a:p>
                <a:pPr marL="0" lvl="0" indent="0">
                  <a:lnSpc>
                    <a:spcPts val="3330"/>
                  </a:lnSpc>
                </a:pPr>
                <a:r>
                  <a:rPr lang="en-US" sz="3000" b="1" dirty="0">
                    <a:solidFill>
                      <a:srgbClr val="AA4410"/>
                    </a:solidFill>
                    <a:latin typeface="Newsreader" panose="02000000000000000000" pitchFamily="2" charset="0"/>
                  </a:rPr>
                  <a:t>Utopia Unveiled: A Glimpse into a Workless Future</a:t>
                </a:r>
              </a:p>
            </p:txBody>
          </p:sp>
        </p:grpSp>
        <p:grpSp>
          <p:nvGrpSpPr>
            <p:cNvPr id="22" name="Group 21">
              <a:extLst>
                <a:ext uri="{FF2B5EF4-FFF2-40B4-BE49-F238E27FC236}">
                  <a16:creationId xmlns:a16="http://schemas.microsoft.com/office/drawing/2014/main" id="{7FEB9493-D81C-457C-A673-528EB3E77132}"/>
                </a:ext>
              </a:extLst>
            </p:cNvPr>
            <p:cNvGrpSpPr/>
            <p:nvPr/>
          </p:nvGrpSpPr>
          <p:grpSpPr>
            <a:xfrm>
              <a:off x="0" y="346868"/>
              <a:ext cx="7772400" cy="425610"/>
              <a:chOff x="0" y="346868"/>
              <a:chExt cx="7772400" cy="425610"/>
            </a:xfrm>
          </p:grpSpPr>
          <p:sp>
            <p:nvSpPr>
              <p:cNvPr id="9" name="AutoShape 9"/>
              <p:cNvSpPr/>
              <p:nvPr/>
            </p:nvSpPr>
            <p:spPr>
              <a:xfrm>
                <a:off x="0" y="772478"/>
                <a:ext cx="7772400" cy="0"/>
              </a:xfrm>
              <a:prstGeom prst="line">
                <a:avLst/>
              </a:prstGeom>
              <a:ln w="12700" cap="flat">
                <a:solidFill>
                  <a:srgbClr val="000000"/>
                </a:solidFill>
                <a:prstDash val="solid"/>
                <a:headEnd type="none" w="sm" len="sm"/>
                <a:tailEnd type="none" w="sm" len="sm"/>
              </a:ln>
            </p:spPr>
            <p:txBody>
              <a:bodyPr>
                <a:normAutofit fontScale="25000" lnSpcReduction="20000"/>
              </a:bodyPr>
              <a:lstStyle/>
              <a:p>
                <a:endParaRPr lang="en-US"/>
              </a:p>
            </p:txBody>
          </p:sp>
          <p:sp>
            <p:nvSpPr>
              <p:cNvPr id="10" name="TextBox 10"/>
              <p:cNvSpPr txBox="1"/>
              <p:nvPr/>
            </p:nvSpPr>
            <p:spPr>
              <a:xfrm>
                <a:off x="4235692" y="346868"/>
                <a:ext cx="2957072" cy="273152"/>
              </a:xfrm>
              <a:prstGeom prst="rect">
                <a:avLst/>
              </a:prstGeom>
            </p:spPr>
            <p:txBody>
              <a:bodyPr lIns="0" tIns="0" rIns="0" bIns="0" rtlCol="0" anchor="t">
                <a:spAutoFit/>
              </a:bodyPr>
              <a:lstStyle/>
              <a:p>
                <a:pPr algn="r">
                  <a:lnSpc>
                    <a:spcPts val="2238"/>
                  </a:lnSpc>
                  <a:spcBef>
                    <a:spcPct val="0"/>
                  </a:spcBef>
                </a:pPr>
                <a:r>
                  <a:rPr lang="en-US" sz="1599" i="1" dirty="0">
                    <a:solidFill>
                      <a:srgbClr val="292828"/>
                    </a:solidFill>
                    <a:latin typeface="Newsreader Light" panose="02000000000000000000" pitchFamily="2" charset="0"/>
                  </a:rPr>
                  <a:t>July 17, 2025</a:t>
                </a:r>
              </a:p>
            </p:txBody>
          </p:sp>
          <p:sp>
            <p:nvSpPr>
              <p:cNvPr id="11" name="TextBox 11"/>
              <p:cNvSpPr txBox="1"/>
              <p:nvPr/>
            </p:nvSpPr>
            <p:spPr>
              <a:xfrm>
                <a:off x="755075" y="346868"/>
                <a:ext cx="2446311" cy="273152"/>
              </a:xfrm>
              <a:prstGeom prst="rect">
                <a:avLst/>
              </a:prstGeom>
            </p:spPr>
            <p:txBody>
              <a:bodyPr lIns="0" tIns="0" rIns="0" bIns="0" rtlCol="0" anchor="t">
                <a:spAutoFit/>
              </a:bodyPr>
              <a:lstStyle/>
              <a:p>
                <a:pPr>
                  <a:lnSpc>
                    <a:spcPts val="2238"/>
                  </a:lnSpc>
                  <a:spcBef>
                    <a:spcPct val="0"/>
                  </a:spcBef>
                </a:pPr>
                <a:r>
                  <a:rPr lang="en-US" sz="1599" i="1" dirty="0">
                    <a:solidFill>
                      <a:srgbClr val="292828"/>
                    </a:solidFill>
                    <a:latin typeface="Newsreader Light" panose="02000000000000000000" pitchFamily="2" charset="0"/>
                  </a:rPr>
                  <a:t>ABC Newspaper</a:t>
                </a:r>
              </a:p>
            </p:txBody>
          </p:sp>
        </p:grpSp>
        <p:sp>
          <p:nvSpPr>
            <p:cNvPr id="20" name="TemplateLAB"/>
            <p:cNvSpPr/>
            <p:nvPr/>
          </p:nvSpPr>
          <p:spPr>
            <a:xfrm rot="5400000">
              <a:off x="7018091" y="5074226"/>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247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Newsreader Light</vt:lpstr>
      <vt:lpstr>Newsreader</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Khách chọn of Newspaper (8.5x11in)</dc:title>
  <dc:creator>Hoang Anh</dc:creator>
  <cp:lastModifiedBy>Hoang Anh</cp:lastModifiedBy>
  <cp:revision>10</cp:revision>
  <dcterms:created xsi:type="dcterms:W3CDTF">2006-08-16T00:00:00Z</dcterms:created>
  <dcterms:modified xsi:type="dcterms:W3CDTF">2023-11-03T16:38:37Z</dcterms:modified>
  <dc:identifier>DAFzGYRUd_o</dc:identifier>
</cp:coreProperties>
</file>