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</p:sldIdLst>
  <p:sldSz cx="7772400" cy="10058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Libre Baskerville" panose="02000000000000000000" pitchFamily="2" charset="0"/>
      <p:regular r:id="rId7"/>
      <p:bold r:id="rId8"/>
      <p:italic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9" d="100"/>
          <a:sy n="69" d="100"/>
        </p:scale>
        <p:origin x="67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2">
            <a:extLst>
              <a:ext uri="{FF2B5EF4-FFF2-40B4-BE49-F238E27FC236}">
                <a16:creationId xmlns:a16="http://schemas.microsoft.com/office/drawing/2014/main" id="{8093B3CD-0A9F-7FE3-27E1-F950744E5346}"/>
              </a:ext>
            </a:extLst>
          </p:cNvPr>
          <p:cNvGrpSpPr/>
          <p:nvPr/>
        </p:nvGrpSpPr>
        <p:grpSpPr>
          <a:xfrm>
            <a:off x="774383" y="536514"/>
            <a:ext cx="6520993" cy="8961560"/>
            <a:chOff x="774383" y="536514"/>
            <a:chExt cx="6520993" cy="8961560"/>
          </a:xfrm>
        </p:grpSpPr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A5F8EBB7-D117-077B-E464-4EBDA7442B08}"/>
                </a:ext>
              </a:extLst>
            </p:cNvPr>
            <p:cNvGrpSpPr/>
            <p:nvPr/>
          </p:nvGrpSpPr>
          <p:grpSpPr>
            <a:xfrm>
              <a:off x="774383" y="536514"/>
              <a:ext cx="6223635" cy="8961560"/>
              <a:chOff x="777240" y="536514"/>
              <a:chExt cx="6223635" cy="8961560"/>
            </a:xfrm>
          </p:grpSpPr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3B5BCBFF-E5A4-FD80-B798-09191BB3DAEB}"/>
                  </a:ext>
                </a:extLst>
              </p:cNvPr>
              <p:cNvGrpSpPr/>
              <p:nvPr/>
            </p:nvGrpSpPr>
            <p:grpSpPr>
              <a:xfrm>
                <a:off x="777240" y="9276290"/>
                <a:ext cx="6217920" cy="221784"/>
                <a:chOff x="777240" y="9276290"/>
                <a:chExt cx="6217920" cy="221784"/>
              </a:xfrm>
            </p:grpSpPr>
            <p:sp>
              <p:nvSpPr>
                <p:cNvPr id="2" name="AutoShape 2"/>
                <p:cNvSpPr/>
                <p:nvPr/>
              </p:nvSpPr>
              <p:spPr>
                <a:xfrm>
                  <a:off x="777240" y="9276290"/>
                  <a:ext cx="6217920" cy="0"/>
                </a:xfrm>
                <a:prstGeom prst="line">
                  <a:avLst/>
                </a:prstGeom>
                <a:ln w="9525" cap="flat">
                  <a:solidFill>
                    <a:srgbClr val="794F2E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" name="AutoShape 3"/>
                <p:cNvSpPr/>
                <p:nvPr/>
              </p:nvSpPr>
              <p:spPr>
                <a:xfrm>
                  <a:off x="777240" y="9498074"/>
                  <a:ext cx="6217920" cy="0"/>
                </a:xfrm>
                <a:prstGeom prst="line">
                  <a:avLst/>
                </a:prstGeom>
                <a:ln w="9525" cap="flat">
                  <a:solidFill>
                    <a:srgbClr val="794F2E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73" name="Group 72">
                  <a:extLst>
                    <a:ext uri="{FF2B5EF4-FFF2-40B4-BE49-F238E27FC236}">
                      <a16:creationId xmlns:a16="http://schemas.microsoft.com/office/drawing/2014/main" id="{DF0DBA6B-C636-6A2B-BC71-1154509D52B9}"/>
                    </a:ext>
                  </a:extLst>
                </p:cNvPr>
                <p:cNvGrpSpPr/>
                <p:nvPr/>
              </p:nvGrpSpPr>
              <p:grpSpPr>
                <a:xfrm>
                  <a:off x="777240" y="9327295"/>
                  <a:ext cx="6217920" cy="119774"/>
                  <a:chOff x="777240" y="9317770"/>
                  <a:chExt cx="6217920" cy="119774"/>
                </a:xfrm>
              </p:grpSpPr>
              <p:sp>
                <p:nvSpPr>
                  <p:cNvPr id="4" name="TextBox 4"/>
                  <p:cNvSpPr txBox="1"/>
                  <p:nvPr/>
                </p:nvSpPr>
                <p:spPr>
                  <a:xfrm>
                    <a:off x="777240" y="9317770"/>
                    <a:ext cx="2839164" cy="119774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>
                      <a:lnSpc>
                        <a:spcPts val="980"/>
                      </a:lnSpc>
                      <a:spcBef>
                        <a:spcPct val="0"/>
                      </a:spcBef>
                    </a:pPr>
                    <a:r>
                      <a:rPr lang="en-US" sz="700" i="1" dirty="0">
                        <a:solidFill>
                          <a:srgbClr val="794F2E"/>
                        </a:solidFill>
                        <a:latin typeface="Libre Baskerville" panose="02000000000000000000" pitchFamily="2" charset="0"/>
                      </a:rPr>
                      <a:t>www.templateLAB.com</a:t>
                    </a:r>
                  </a:p>
                </p:txBody>
              </p:sp>
              <p:sp>
                <p:nvSpPr>
                  <p:cNvPr id="5" name="TextBox 5"/>
                  <p:cNvSpPr txBox="1"/>
                  <p:nvPr/>
                </p:nvSpPr>
                <p:spPr>
                  <a:xfrm>
                    <a:off x="4155996" y="9317770"/>
                    <a:ext cx="2839164" cy="119774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r">
                      <a:lnSpc>
                        <a:spcPts val="980"/>
                      </a:lnSpc>
                      <a:spcBef>
                        <a:spcPct val="0"/>
                      </a:spcBef>
                    </a:pPr>
                    <a:r>
                      <a:rPr lang="en-US" sz="700" i="1" u="none" strike="noStrike" dirty="0">
                        <a:solidFill>
                          <a:srgbClr val="794F2E"/>
                        </a:solidFill>
                        <a:latin typeface="Libre Baskerville" panose="02000000000000000000" pitchFamily="2" charset="0"/>
                      </a:rPr>
                      <a:t>01</a:t>
                    </a:r>
                  </a:p>
                </p:txBody>
              </p:sp>
            </p:grpSp>
          </p:grpSp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EF0E9B99-79CE-6FDD-7F10-FFA1E25FF225}"/>
                  </a:ext>
                </a:extLst>
              </p:cNvPr>
              <p:cNvGrpSpPr/>
              <p:nvPr/>
            </p:nvGrpSpPr>
            <p:grpSpPr>
              <a:xfrm>
                <a:off x="777240" y="7759514"/>
                <a:ext cx="6219088" cy="1303275"/>
                <a:chOff x="777240" y="7759514"/>
                <a:chExt cx="6219088" cy="1303275"/>
              </a:xfrm>
            </p:grpSpPr>
            <p:sp>
              <p:nvSpPr>
                <p:cNvPr id="26" name="TextBox 26"/>
                <p:cNvSpPr txBox="1"/>
                <p:nvPr/>
              </p:nvSpPr>
              <p:spPr>
                <a:xfrm>
                  <a:off x="777240" y="7759514"/>
                  <a:ext cx="1868382" cy="90332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2379"/>
                    </a:lnSpc>
                  </a:pPr>
                  <a:r>
                    <a:rPr lang="en-US" sz="1699" b="1" dirty="0">
                      <a:solidFill>
                        <a:srgbClr val="794F2E"/>
                      </a:solidFill>
                      <a:latin typeface="Libre Baskerville" panose="02000000000000000000" pitchFamily="2" charset="0"/>
                    </a:rPr>
                    <a:t>YOUR TEXT</a:t>
                  </a:r>
                </a:p>
                <a:p>
                  <a:pPr>
                    <a:lnSpc>
                      <a:spcPts val="2379"/>
                    </a:lnSpc>
                  </a:pPr>
                  <a:r>
                    <a:rPr lang="en-US" sz="1699" b="1" dirty="0">
                      <a:solidFill>
                        <a:srgbClr val="794F2E"/>
                      </a:solidFill>
                      <a:latin typeface="Libre Baskerville" panose="02000000000000000000" pitchFamily="2" charset="0"/>
                    </a:rPr>
                    <a:t>GOES IN </a:t>
                  </a:r>
                </a:p>
                <a:p>
                  <a:pPr marL="0" lvl="0" indent="0" algn="l">
                    <a:lnSpc>
                      <a:spcPts val="2379"/>
                    </a:lnSpc>
                    <a:spcBef>
                      <a:spcPct val="0"/>
                    </a:spcBef>
                  </a:pPr>
                  <a:r>
                    <a:rPr lang="en-US" sz="1699" b="1" dirty="0">
                      <a:solidFill>
                        <a:srgbClr val="794F2E"/>
                      </a:solidFill>
                      <a:latin typeface="Libre Baskerville" panose="02000000000000000000" pitchFamily="2" charset="0"/>
                    </a:rPr>
                    <a:t>HERE</a:t>
                  </a:r>
                </a:p>
              </p:txBody>
            </p:sp>
            <p:sp>
              <p:nvSpPr>
                <p:cNvPr id="28" name="Freeform 28"/>
                <p:cNvSpPr/>
                <p:nvPr/>
              </p:nvSpPr>
              <p:spPr>
                <a:xfrm>
                  <a:off x="2508072" y="7788089"/>
                  <a:ext cx="2327605" cy="127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9359" h="585628">
                      <a:moveTo>
                        <a:pt x="0" y="0"/>
                      </a:moveTo>
                      <a:lnTo>
                        <a:pt x="1069359" y="0"/>
                      </a:lnTo>
                      <a:lnTo>
                        <a:pt x="1069359" y="585628"/>
                      </a:lnTo>
                      <a:lnTo>
                        <a:pt x="0" y="585628"/>
                      </a:ln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9525" cap="sq">
                  <a:solidFill>
                    <a:srgbClr val="794F2E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" name="TextBox 30"/>
                <p:cNvSpPr txBox="1"/>
                <p:nvPr/>
              </p:nvSpPr>
              <p:spPr>
                <a:xfrm>
                  <a:off x="2942685" y="8346225"/>
                  <a:ext cx="1458379" cy="158429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1337"/>
                    </a:lnSpc>
                    <a:spcBef>
                      <a:spcPct val="0"/>
                    </a:spcBef>
                  </a:pPr>
                  <a:r>
                    <a:rPr lang="en-US" sz="950" dirty="0">
                      <a:solidFill>
                        <a:srgbClr val="794F2E"/>
                      </a:solidFill>
                      <a:latin typeface="Libre Baskerville"/>
                    </a:rPr>
                    <a:t>Insert picture here</a:t>
                  </a:r>
                </a:p>
              </p:txBody>
            </p:sp>
            <p:grpSp>
              <p:nvGrpSpPr>
                <p:cNvPr id="71" name="Group 70">
                  <a:extLst>
                    <a:ext uri="{FF2B5EF4-FFF2-40B4-BE49-F238E27FC236}">
                      <a16:creationId xmlns:a16="http://schemas.microsoft.com/office/drawing/2014/main" id="{4948BF1C-A2E0-E529-4B9E-EF2BC84DFEC3}"/>
                    </a:ext>
                  </a:extLst>
                </p:cNvPr>
                <p:cNvGrpSpPr/>
                <p:nvPr/>
              </p:nvGrpSpPr>
              <p:grpSpPr>
                <a:xfrm>
                  <a:off x="5130952" y="7868665"/>
                  <a:ext cx="1865376" cy="1113549"/>
                  <a:chOff x="5130952" y="7868664"/>
                  <a:chExt cx="1865376" cy="1113549"/>
                </a:xfrm>
              </p:grpSpPr>
              <p:sp>
                <p:nvSpPr>
                  <p:cNvPr id="42" name="AutoShape 42"/>
                  <p:cNvSpPr/>
                  <p:nvPr/>
                </p:nvSpPr>
                <p:spPr>
                  <a:xfrm>
                    <a:off x="5130952" y="7868664"/>
                    <a:ext cx="1865376" cy="0"/>
                  </a:xfrm>
                  <a:prstGeom prst="line">
                    <a:avLst/>
                  </a:prstGeom>
                  <a:ln w="9525" cap="flat">
                    <a:solidFill>
                      <a:srgbClr val="8B746D"/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" name="AutoShape 43"/>
                  <p:cNvSpPr/>
                  <p:nvPr/>
                </p:nvSpPr>
                <p:spPr>
                  <a:xfrm>
                    <a:off x="5130952" y="7992392"/>
                    <a:ext cx="1865376" cy="0"/>
                  </a:xfrm>
                  <a:prstGeom prst="line">
                    <a:avLst/>
                  </a:prstGeom>
                  <a:ln w="9525" cap="flat">
                    <a:solidFill>
                      <a:srgbClr val="8B746D"/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" name="AutoShape 44"/>
                  <p:cNvSpPr/>
                  <p:nvPr/>
                </p:nvSpPr>
                <p:spPr>
                  <a:xfrm flipV="1">
                    <a:off x="5130952" y="8116120"/>
                    <a:ext cx="1865376" cy="0"/>
                  </a:xfrm>
                  <a:prstGeom prst="line">
                    <a:avLst/>
                  </a:prstGeom>
                  <a:ln w="9525" cap="flat">
                    <a:solidFill>
                      <a:srgbClr val="8B746D"/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" name="AutoShape 45"/>
                  <p:cNvSpPr/>
                  <p:nvPr/>
                </p:nvSpPr>
                <p:spPr>
                  <a:xfrm>
                    <a:off x="5130952" y="8239848"/>
                    <a:ext cx="1865376" cy="0"/>
                  </a:xfrm>
                  <a:prstGeom prst="line">
                    <a:avLst/>
                  </a:prstGeom>
                  <a:ln w="9525" cap="flat">
                    <a:solidFill>
                      <a:srgbClr val="8B746D"/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" name="AutoShape 46"/>
                  <p:cNvSpPr/>
                  <p:nvPr/>
                </p:nvSpPr>
                <p:spPr>
                  <a:xfrm flipV="1">
                    <a:off x="5130952" y="8363576"/>
                    <a:ext cx="1865376" cy="0"/>
                  </a:xfrm>
                  <a:prstGeom prst="line">
                    <a:avLst/>
                  </a:prstGeom>
                  <a:ln w="9525" cap="flat">
                    <a:solidFill>
                      <a:srgbClr val="8B746D"/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" name="AutoShape 47"/>
                  <p:cNvSpPr/>
                  <p:nvPr/>
                </p:nvSpPr>
                <p:spPr>
                  <a:xfrm>
                    <a:off x="5130952" y="8487304"/>
                    <a:ext cx="1865376" cy="0"/>
                  </a:xfrm>
                  <a:prstGeom prst="line">
                    <a:avLst/>
                  </a:prstGeom>
                  <a:ln w="9525" cap="flat">
                    <a:solidFill>
                      <a:srgbClr val="8B746D"/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" name="AutoShape 48"/>
                  <p:cNvSpPr/>
                  <p:nvPr/>
                </p:nvSpPr>
                <p:spPr>
                  <a:xfrm flipV="1">
                    <a:off x="5130952" y="8611032"/>
                    <a:ext cx="1865376" cy="0"/>
                  </a:xfrm>
                  <a:prstGeom prst="line">
                    <a:avLst/>
                  </a:prstGeom>
                  <a:ln w="9525" cap="flat">
                    <a:solidFill>
                      <a:srgbClr val="8B746D"/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" name="AutoShape 49"/>
                  <p:cNvSpPr/>
                  <p:nvPr/>
                </p:nvSpPr>
                <p:spPr>
                  <a:xfrm>
                    <a:off x="5130952" y="8734760"/>
                    <a:ext cx="1865376" cy="0"/>
                  </a:xfrm>
                  <a:prstGeom prst="line">
                    <a:avLst/>
                  </a:prstGeom>
                  <a:ln w="9525" cap="flat">
                    <a:solidFill>
                      <a:srgbClr val="8B746D"/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" name="AutoShape 50"/>
                  <p:cNvSpPr/>
                  <p:nvPr/>
                </p:nvSpPr>
                <p:spPr>
                  <a:xfrm flipV="1">
                    <a:off x="5130952" y="8858488"/>
                    <a:ext cx="1865376" cy="0"/>
                  </a:xfrm>
                  <a:prstGeom prst="line">
                    <a:avLst/>
                  </a:prstGeom>
                  <a:ln w="9525" cap="flat">
                    <a:solidFill>
                      <a:srgbClr val="8B746D"/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" name="AutoShape 51"/>
                  <p:cNvSpPr/>
                  <p:nvPr/>
                </p:nvSpPr>
                <p:spPr>
                  <a:xfrm>
                    <a:off x="5130952" y="8982213"/>
                    <a:ext cx="1865376" cy="0"/>
                  </a:xfrm>
                  <a:prstGeom prst="line">
                    <a:avLst/>
                  </a:prstGeom>
                  <a:ln w="9525" cap="flat">
                    <a:solidFill>
                      <a:srgbClr val="8B746D"/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E9482028-1C1E-855F-8B2A-6B3226E2E036}"/>
                  </a:ext>
                </a:extLst>
              </p:cNvPr>
              <p:cNvGrpSpPr/>
              <p:nvPr/>
            </p:nvGrpSpPr>
            <p:grpSpPr>
              <a:xfrm>
                <a:off x="5126778" y="2204461"/>
                <a:ext cx="1874097" cy="5138081"/>
                <a:chOff x="5126778" y="2204461"/>
                <a:chExt cx="1874097" cy="5138081"/>
              </a:xfrm>
            </p:grpSpPr>
            <p:sp>
              <p:nvSpPr>
                <p:cNvPr id="23" name="Freeform 23"/>
                <p:cNvSpPr/>
                <p:nvPr/>
              </p:nvSpPr>
              <p:spPr>
                <a:xfrm>
                  <a:off x="5126779" y="4423677"/>
                  <a:ext cx="1868382" cy="29188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8380" h="1340998">
                      <a:moveTo>
                        <a:pt x="0" y="0"/>
                      </a:moveTo>
                      <a:lnTo>
                        <a:pt x="858380" y="0"/>
                      </a:lnTo>
                      <a:lnTo>
                        <a:pt x="858380" y="1340998"/>
                      </a:lnTo>
                      <a:lnTo>
                        <a:pt x="0" y="1340998"/>
                      </a:ln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9525" cap="sq">
                  <a:solidFill>
                    <a:srgbClr val="794F2E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" name="TextBox 25"/>
                <p:cNvSpPr txBox="1"/>
                <p:nvPr/>
              </p:nvSpPr>
              <p:spPr>
                <a:xfrm>
                  <a:off x="5331780" y="5803895"/>
                  <a:ext cx="1458379" cy="158429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1337"/>
                    </a:lnSpc>
                    <a:spcBef>
                      <a:spcPct val="0"/>
                    </a:spcBef>
                  </a:pPr>
                  <a:r>
                    <a:rPr lang="en-US" sz="950" dirty="0">
                      <a:solidFill>
                        <a:srgbClr val="794F2E"/>
                      </a:solidFill>
                      <a:latin typeface="Libre Baskerville"/>
                    </a:rPr>
                    <a:t>Insert picture here</a:t>
                  </a:r>
                </a:p>
              </p:txBody>
            </p:sp>
            <p:sp>
              <p:nvSpPr>
                <p:cNvPr id="21" name="TextBox 21"/>
                <p:cNvSpPr txBox="1"/>
                <p:nvPr/>
              </p:nvSpPr>
              <p:spPr>
                <a:xfrm>
                  <a:off x="5126778" y="2204461"/>
                  <a:ext cx="1868382" cy="59554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2379"/>
                    </a:lnSpc>
                    <a:spcBef>
                      <a:spcPct val="0"/>
                    </a:spcBef>
                  </a:pPr>
                  <a:r>
                    <a:rPr lang="en-US" sz="1699" b="1" dirty="0">
                      <a:solidFill>
                        <a:srgbClr val="794F2E"/>
                      </a:solidFill>
                      <a:latin typeface="Libre Baskerville" panose="02000000000000000000" pitchFamily="2" charset="0"/>
                    </a:rPr>
                    <a:t>HEADLINE HERE</a:t>
                  </a:r>
                </a:p>
              </p:txBody>
            </p:sp>
            <p:grpSp>
              <p:nvGrpSpPr>
                <p:cNvPr id="66" name="Group 65">
                  <a:extLst>
                    <a:ext uri="{FF2B5EF4-FFF2-40B4-BE49-F238E27FC236}">
                      <a16:creationId xmlns:a16="http://schemas.microsoft.com/office/drawing/2014/main" id="{F588667D-1B80-90A1-594C-330064D2B84E}"/>
                    </a:ext>
                  </a:extLst>
                </p:cNvPr>
                <p:cNvGrpSpPr/>
                <p:nvPr/>
              </p:nvGrpSpPr>
              <p:grpSpPr>
                <a:xfrm>
                  <a:off x="5135499" y="3038666"/>
                  <a:ext cx="1865376" cy="1113548"/>
                  <a:chOff x="5135499" y="3038666"/>
                  <a:chExt cx="1865376" cy="1113548"/>
                </a:xfrm>
              </p:grpSpPr>
              <p:sp>
                <p:nvSpPr>
                  <p:cNvPr id="32" name="AutoShape 32"/>
                  <p:cNvSpPr/>
                  <p:nvPr/>
                </p:nvSpPr>
                <p:spPr>
                  <a:xfrm flipV="1">
                    <a:off x="5135499" y="3038666"/>
                    <a:ext cx="1865376" cy="0"/>
                  </a:xfrm>
                  <a:prstGeom prst="line">
                    <a:avLst/>
                  </a:prstGeom>
                  <a:ln w="9525" cap="flat">
                    <a:solidFill>
                      <a:srgbClr val="8B746D"/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" name="AutoShape 33"/>
                  <p:cNvSpPr/>
                  <p:nvPr/>
                </p:nvSpPr>
                <p:spPr>
                  <a:xfrm flipV="1">
                    <a:off x="5135499" y="3162393"/>
                    <a:ext cx="1865376" cy="0"/>
                  </a:xfrm>
                  <a:prstGeom prst="line">
                    <a:avLst/>
                  </a:prstGeom>
                  <a:ln w="9525" cap="flat">
                    <a:solidFill>
                      <a:srgbClr val="8B746D"/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" name="AutoShape 34"/>
                  <p:cNvSpPr/>
                  <p:nvPr/>
                </p:nvSpPr>
                <p:spPr>
                  <a:xfrm flipV="1">
                    <a:off x="5135499" y="3286121"/>
                    <a:ext cx="1865376" cy="0"/>
                  </a:xfrm>
                  <a:prstGeom prst="line">
                    <a:avLst/>
                  </a:prstGeom>
                  <a:ln w="9525" cap="flat">
                    <a:solidFill>
                      <a:srgbClr val="8B746D"/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" name="AutoShape 35"/>
                  <p:cNvSpPr/>
                  <p:nvPr/>
                </p:nvSpPr>
                <p:spPr>
                  <a:xfrm flipV="1">
                    <a:off x="5135499" y="3409849"/>
                    <a:ext cx="1865376" cy="0"/>
                  </a:xfrm>
                  <a:prstGeom prst="line">
                    <a:avLst/>
                  </a:prstGeom>
                  <a:ln w="9525" cap="flat">
                    <a:solidFill>
                      <a:srgbClr val="8B746D"/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" name="AutoShape 36"/>
                  <p:cNvSpPr/>
                  <p:nvPr/>
                </p:nvSpPr>
                <p:spPr>
                  <a:xfrm flipV="1">
                    <a:off x="5135499" y="3533576"/>
                    <a:ext cx="1865376" cy="0"/>
                  </a:xfrm>
                  <a:prstGeom prst="line">
                    <a:avLst/>
                  </a:prstGeom>
                  <a:ln w="9525" cap="flat">
                    <a:solidFill>
                      <a:srgbClr val="8B746D"/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" name="AutoShape 37"/>
                  <p:cNvSpPr/>
                  <p:nvPr/>
                </p:nvSpPr>
                <p:spPr>
                  <a:xfrm flipV="1">
                    <a:off x="5135499" y="3657304"/>
                    <a:ext cx="1865376" cy="0"/>
                  </a:xfrm>
                  <a:prstGeom prst="line">
                    <a:avLst/>
                  </a:prstGeom>
                  <a:ln w="9525" cap="flat">
                    <a:solidFill>
                      <a:srgbClr val="8B746D"/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" name="AutoShape 38"/>
                  <p:cNvSpPr/>
                  <p:nvPr/>
                </p:nvSpPr>
                <p:spPr>
                  <a:xfrm flipV="1">
                    <a:off x="5135499" y="3781031"/>
                    <a:ext cx="1865376" cy="0"/>
                  </a:xfrm>
                  <a:prstGeom prst="line">
                    <a:avLst/>
                  </a:prstGeom>
                  <a:ln w="9525" cap="flat">
                    <a:solidFill>
                      <a:srgbClr val="8B746D"/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" name="AutoShape 39"/>
                  <p:cNvSpPr/>
                  <p:nvPr/>
                </p:nvSpPr>
                <p:spPr>
                  <a:xfrm flipV="1">
                    <a:off x="5135499" y="3904759"/>
                    <a:ext cx="1865376" cy="0"/>
                  </a:xfrm>
                  <a:prstGeom prst="line">
                    <a:avLst/>
                  </a:prstGeom>
                  <a:ln w="9525" cap="flat">
                    <a:solidFill>
                      <a:srgbClr val="8B746D"/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" name="AutoShape 40"/>
                  <p:cNvSpPr/>
                  <p:nvPr/>
                </p:nvSpPr>
                <p:spPr>
                  <a:xfrm flipV="1">
                    <a:off x="5135499" y="4028487"/>
                    <a:ext cx="1865376" cy="0"/>
                  </a:xfrm>
                  <a:prstGeom prst="line">
                    <a:avLst/>
                  </a:prstGeom>
                  <a:ln w="9525" cap="flat">
                    <a:solidFill>
                      <a:srgbClr val="8B746D"/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" name="AutoShape 41"/>
                  <p:cNvSpPr/>
                  <p:nvPr/>
                </p:nvSpPr>
                <p:spPr>
                  <a:xfrm flipV="1">
                    <a:off x="5135499" y="4152214"/>
                    <a:ext cx="1865376" cy="0"/>
                  </a:xfrm>
                  <a:prstGeom prst="line">
                    <a:avLst/>
                  </a:prstGeom>
                  <a:ln w="9525" cap="flat">
                    <a:solidFill>
                      <a:srgbClr val="8B746D"/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520F865C-296C-F4F9-703D-3B1303CB884F}"/>
                  </a:ext>
                </a:extLst>
              </p:cNvPr>
              <p:cNvGrpSpPr/>
              <p:nvPr/>
            </p:nvGrpSpPr>
            <p:grpSpPr>
              <a:xfrm>
                <a:off x="777240" y="2233036"/>
                <a:ext cx="6217920" cy="5323357"/>
                <a:chOff x="777240" y="2233036"/>
                <a:chExt cx="6217920" cy="5323357"/>
              </a:xfrm>
            </p:grpSpPr>
            <p:sp>
              <p:nvSpPr>
                <p:cNvPr id="6" name="AutoShape 6"/>
                <p:cNvSpPr/>
                <p:nvPr/>
              </p:nvSpPr>
              <p:spPr>
                <a:xfrm>
                  <a:off x="777240" y="7556393"/>
                  <a:ext cx="6217920" cy="0"/>
                </a:xfrm>
                <a:prstGeom prst="line">
                  <a:avLst/>
                </a:prstGeom>
                <a:ln w="9525" cap="flat">
                  <a:solidFill>
                    <a:srgbClr val="794F2E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" name="AutoShape 20"/>
                <p:cNvSpPr/>
                <p:nvPr/>
              </p:nvSpPr>
              <p:spPr>
                <a:xfrm>
                  <a:off x="4840225" y="2233036"/>
                  <a:ext cx="0" cy="5105410"/>
                </a:xfrm>
                <a:prstGeom prst="line">
                  <a:avLst/>
                </a:prstGeom>
                <a:ln w="9525" cap="flat">
                  <a:solidFill>
                    <a:srgbClr val="794F2E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C90E2CB0-3A2C-6432-4520-C62819E98F7A}"/>
                  </a:ext>
                </a:extLst>
              </p:cNvPr>
              <p:cNvGrpSpPr/>
              <p:nvPr/>
            </p:nvGrpSpPr>
            <p:grpSpPr>
              <a:xfrm>
                <a:off x="778304" y="2204461"/>
                <a:ext cx="3920919" cy="5133318"/>
                <a:chOff x="778304" y="2204461"/>
                <a:chExt cx="3920919" cy="5133318"/>
              </a:xfrm>
            </p:grpSpPr>
            <p:grpSp>
              <p:nvGrpSpPr>
                <p:cNvPr id="64" name="Group 63">
                  <a:extLst>
                    <a:ext uri="{FF2B5EF4-FFF2-40B4-BE49-F238E27FC236}">
                      <a16:creationId xmlns:a16="http://schemas.microsoft.com/office/drawing/2014/main" id="{91BF2427-808D-93EB-2449-7AF73077AE92}"/>
                    </a:ext>
                  </a:extLst>
                </p:cNvPr>
                <p:cNvGrpSpPr/>
                <p:nvPr/>
              </p:nvGrpSpPr>
              <p:grpSpPr>
                <a:xfrm>
                  <a:off x="778304" y="2204461"/>
                  <a:ext cx="3920919" cy="3693922"/>
                  <a:chOff x="778304" y="2204461"/>
                  <a:chExt cx="3920919" cy="3693922"/>
                </a:xfrm>
              </p:grpSpPr>
              <p:sp>
                <p:nvSpPr>
                  <p:cNvPr id="16" name="Freeform 16"/>
                  <p:cNvSpPr/>
                  <p:nvPr/>
                </p:nvSpPr>
                <p:spPr>
                  <a:xfrm>
                    <a:off x="778304" y="2685118"/>
                    <a:ext cx="3771136" cy="32132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32552" h="1476252">
                        <a:moveTo>
                          <a:pt x="0" y="0"/>
                        </a:moveTo>
                        <a:lnTo>
                          <a:pt x="1732552" y="0"/>
                        </a:lnTo>
                        <a:lnTo>
                          <a:pt x="1732552" y="1476252"/>
                        </a:lnTo>
                        <a:lnTo>
                          <a:pt x="0" y="1476252"/>
                        </a:lnTo>
                        <a:close/>
                      </a:path>
                    </a:pathLst>
                  </a:custGeom>
                  <a:solidFill>
                    <a:srgbClr val="000000">
                      <a:alpha val="0"/>
                    </a:srgbClr>
                  </a:solidFill>
                  <a:ln w="9525" cap="sq">
                    <a:solidFill>
                      <a:srgbClr val="794F2E"/>
                    </a:solidFill>
                    <a:prstDash val="solid"/>
                    <a:miter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" name="TextBox 18"/>
                  <p:cNvSpPr txBox="1"/>
                  <p:nvPr/>
                </p:nvSpPr>
                <p:spPr>
                  <a:xfrm>
                    <a:off x="1934683" y="4212536"/>
                    <a:ext cx="1458379" cy="158429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ctr">
                      <a:lnSpc>
                        <a:spcPts val="1337"/>
                      </a:lnSpc>
                      <a:spcBef>
                        <a:spcPct val="0"/>
                      </a:spcBef>
                    </a:pPr>
                    <a:r>
                      <a:rPr lang="en-US" sz="950" dirty="0">
                        <a:solidFill>
                          <a:srgbClr val="794F2E"/>
                        </a:solidFill>
                        <a:latin typeface="Libre Baskerville"/>
                      </a:rPr>
                      <a:t>Insert picture here</a:t>
                    </a:r>
                  </a:p>
                </p:txBody>
              </p:sp>
              <p:sp>
                <p:nvSpPr>
                  <p:cNvPr id="19" name="TextBox 19"/>
                  <p:cNvSpPr txBox="1"/>
                  <p:nvPr/>
                </p:nvSpPr>
                <p:spPr>
                  <a:xfrm>
                    <a:off x="813177" y="2204461"/>
                    <a:ext cx="3886046" cy="287771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>
                      <a:lnSpc>
                        <a:spcPts val="2380"/>
                      </a:lnSpc>
                    </a:pPr>
                    <a:r>
                      <a:rPr lang="en-US" sz="1700" b="1" dirty="0">
                        <a:solidFill>
                          <a:srgbClr val="794F2E"/>
                        </a:solidFill>
                        <a:latin typeface="Libre Baskerville" panose="02000000000000000000" pitchFamily="2" charset="0"/>
                      </a:rPr>
                      <a:t>MAIN HEADLINE GOES HERE</a:t>
                    </a:r>
                  </a:p>
                </p:txBody>
              </p:sp>
            </p:grpSp>
            <p:grpSp>
              <p:nvGrpSpPr>
                <p:cNvPr id="65" name="Group 64">
                  <a:extLst>
                    <a:ext uri="{FF2B5EF4-FFF2-40B4-BE49-F238E27FC236}">
                      <a16:creationId xmlns:a16="http://schemas.microsoft.com/office/drawing/2014/main" id="{7DAE06DF-499B-7940-9E1A-AE984635E47F}"/>
                    </a:ext>
                  </a:extLst>
                </p:cNvPr>
                <p:cNvGrpSpPr/>
                <p:nvPr/>
              </p:nvGrpSpPr>
              <p:grpSpPr>
                <a:xfrm>
                  <a:off x="778304" y="6126331"/>
                  <a:ext cx="3775408" cy="1211448"/>
                  <a:chOff x="778304" y="6126331"/>
                  <a:chExt cx="3775408" cy="1211448"/>
                </a:xfrm>
              </p:grpSpPr>
              <p:sp>
                <p:nvSpPr>
                  <p:cNvPr id="52" name="AutoShape 52"/>
                  <p:cNvSpPr/>
                  <p:nvPr/>
                </p:nvSpPr>
                <p:spPr>
                  <a:xfrm>
                    <a:off x="778304" y="6126331"/>
                    <a:ext cx="3775408" cy="0"/>
                  </a:xfrm>
                  <a:prstGeom prst="line">
                    <a:avLst/>
                  </a:prstGeom>
                  <a:ln w="9525" cap="flat">
                    <a:solidFill>
                      <a:srgbClr val="8B746D"/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3" name="AutoShape 53"/>
                  <p:cNvSpPr/>
                  <p:nvPr/>
                </p:nvSpPr>
                <p:spPr>
                  <a:xfrm>
                    <a:off x="778304" y="6247476"/>
                    <a:ext cx="3775408" cy="0"/>
                  </a:xfrm>
                  <a:prstGeom prst="line">
                    <a:avLst/>
                  </a:prstGeom>
                  <a:ln w="9525" cap="flat">
                    <a:solidFill>
                      <a:srgbClr val="8B746D"/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4" name="AutoShape 54"/>
                  <p:cNvSpPr/>
                  <p:nvPr/>
                </p:nvSpPr>
                <p:spPr>
                  <a:xfrm>
                    <a:off x="778304" y="6368621"/>
                    <a:ext cx="3775408" cy="0"/>
                  </a:xfrm>
                  <a:prstGeom prst="line">
                    <a:avLst/>
                  </a:prstGeom>
                  <a:ln w="9525" cap="flat">
                    <a:solidFill>
                      <a:srgbClr val="8B746D"/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5" name="AutoShape 55"/>
                  <p:cNvSpPr/>
                  <p:nvPr/>
                </p:nvSpPr>
                <p:spPr>
                  <a:xfrm>
                    <a:off x="778304" y="6489765"/>
                    <a:ext cx="3775408" cy="0"/>
                  </a:xfrm>
                  <a:prstGeom prst="line">
                    <a:avLst/>
                  </a:prstGeom>
                  <a:ln w="9525" cap="flat">
                    <a:solidFill>
                      <a:srgbClr val="8B746D"/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6" name="AutoShape 56"/>
                  <p:cNvSpPr/>
                  <p:nvPr/>
                </p:nvSpPr>
                <p:spPr>
                  <a:xfrm>
                    <a:off x="778304" y="6610910"/>
                    <a:ext cx="3775408" cy="0"/>
                  </a:xfrm>
                  <a:prstGeom prst="line">
                    <a:avLst/>
                  </a:prstGeom>
                  <a:ln w="9525" cap="flat">
                    <a:solidFill>
                      <a:srgbClr val="8B746D"/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" name="AutoShape 57"/>
                  <p:cNvSpPr/>
                  <p:nvPr/>
                </p:nvSpPr>
                <p:spPr>
                  <a:xfrm>
                    <a:off x="778304" y="6732055"/>
                    <a:ext cx="3775408" cy="0"/>
                  </a:xfrm>
                  <a:prstGeom prst="line">
                    <a:avLst/>
                  </a:prstGeom>
                  <a:ln w="9525" cap="flat">
                    <a:solidFill>
                      <a:srgbClr val="8B746D"/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8" name="AutoShape 58"/>
                  <p:cNvSpPr/>
                  <p:nvPr/>
                </p:nvSpPr>
                <p:spPr>
                  <a:xfrm>
                    <a:off x="778304" y="6853200"/>
                    <a:ext cx="3775408" cy="0"/>
                  </a:xfrm>
                  <a:prstGeom prst="line">
                    <a:avLst/>
                  </a:prstGeom>
                  <a:ln w="9525" cap="flat">
                    <a:solidFill>
                      <a:srgbClr val="8B746D"/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9" name="AutoShape 59"/>
                  <p:cNvSpPr/>
                  <p:nvPr/>
                </p:nvSpPr>
                <p:spPr>
                  <a:xfrm>
                    <a:off x="778304" y="6974345"/>
                    <a:ext cx="3775408" cy="0"/>
                  </a:xfrm>
                  <a:prstGeom prst="line">
                    <a:avLst/>
                  </a:prstGeom>
                  <a:ln w="9525" cap="flat">
                    <a:solidFill>
                      <a:srgbClr val="8B746D"/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0" name="AutoShape 60"/>
                  <p:cNvSpPr/>
                  <p:nvPr/>
                </p:nvSpPr>
                <p:spPr>
                  <a:xfrm>
                    <a:off x="778304" y="7095489"/>
                    <a:ext cx="3775408" cy="0"/>
                  </a:xfrm>
                  <a:prstGeom prst="line">
                    <a:avLst/>
                  </a:prstGeom>
                  <a:ln w="9525" cap="flat">
                    <a:solidFill>
                      <a:srgbClr val="8B746D"/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" name="AutoShape 61"/>
                  <p:cNvSpPr/>
                  <p:nvPr/>
                </p:nvSpPr>
                <p:spPr>
                  <a:xfrm>
                    <a:off x="778304" y="7216634"/>
                    <a:ext cx="3775408" cy="0"/>
                  </a:xfrm>
                  <a:prstGeom prst="line">
                    <a:avLst/>
                  </a:prstGeom>
                  <a:ln w="9525" cap="flat">
                    <a:solidFill>
                      <a:srgbClr val="8B746D"/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" name="AutoShape 62"/>
                  <p:cNvSpPr/>
                  <p:nvPr/>
                </p:nvSpPr>
                <p:spPr>
                  <a:xfrm>
                    <a:off x="778304" y="7337779"/>
                    <a:ext cx="3775408" cy="0"/>
                  </a:xfrm>
                  <a:prstGeom prst="line">
                    <a:avLst/>
                  </a:prstGeom>
                  <a:ln w="9525" cap="flat">
                    <a:solidFill>
                      <a:srgbClr val="8B746D"/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8F00E98C-8B19-1C5F-4F9F-CD243A3C7C22}"/>
                  </a:ext>
                </a:extLst>
              </p:cNvPr>
              <p:cNvGrpSpPr/>
              <p:nvPr/>
            </p:nvGrpSpPr>
            <p:grpSpPr>
              <a:xfrm>
                <a:off x="777240" y="536514"/>
                <a:ext cx="6217920" cy="1483020"/>
                <a:chOff x="777240" y="536514"/>
                <a:chExt cx="6217920" cy="1483020"/>
              </a:xfrm>
            </p:grpSpPr>
            <p:sp>
              <p:nvSpPr>
                <p:cNvPr id="10" name="TextBox 10"/>
                <p:cNvSpPr txBox="1"/>
                <p:nvPr/>
              </p:nvSpPr>
              <p:spPr>
                <a:xfrm>
                  <a:off x="777240" y="1749678"/>
                  <a:ext cx="2839164" cy="190001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1604"/>
                    </a:lnSpc>
                    <a:spcBef>
                      <a:spcPct val="0"/>
                    </a:spcBef>
                  </a:pPr>
                  <a:r>
                    <a:rPr lang="en-US" sz="1146" dirty="0">
                      <a:solidFill>
                        <a:srgbClr val="794F2E"/>
                      </a:solidFill>
                      <a:latin typeface="Libre Baskerville"/>
                    </a:rPr>
                    <a:t>Friday</a:t>
                  </a:r>
                </a:p>
              </p:txBody>
            </p:sp>
            <p:sp>
              <p:nvSpPr>
                <p:cNvPr id="11" name="TextBox 11"/>
                <p:cNvSpPr txBox="1"/>
                <p:nvPr/>
              </p:nvSpPr>
              <p:spPr>
                <a:xfrm>
                  <a:off x="4155996" y="1749678"/>
                  <a:ext cx="2839164" cy="190001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r">
                    <a:lnSpc>
                      <a:spcPts val="1604"/>
                    </a:lnSpc>
                    <a:spcBef>
                      <a:spcPct val="0"/>
                    </a:spcBef>
                  </a:pPr>
                  <a:r>
                    <a:rPr lang="en-US" sz="1146" dirty="0">
                      <a:solidFill>
                        <a:srgbClr val="794F2E"/>
                      </a:solidFill>
                      <a:latin typeface="Libre Baskerville"/>
                    </a:rPr>
                    <a:t>3 November 2023</a:t>
                  </a:r>
                </a:p>
              </p:txBody>
            </p:sp>
            <p:sp>
              <p:nvSpPr>
                <p:cNvPr id="12" name="AutoShape 12"/>
                <p:cNvSpPr/>
                <p:nvPr/>
              </p:nvSpPr>
              <p:spPr>
                <a:xfrm>
                  <a:off x="777240" y="1669822"/>
                  <a:ext cx="6217920" cy="0"/>
                </a:xfrm>
                <a:prstGeom prst="line">
                  <a:avLst/>
                </a:prstGeom>
                <a:ln w="9525" cap="flat">
                  <a:solidFill>
                    <a:srgbClr val="794F2E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" name="AutoShape 13"/>
                <p:cNvSpPr/>
                <p:nvPr/>
              </p:nvSpPr>
              <p:spPr>
                <a:xfrm>
                  <a:off x="777240" y="2019534"/>
                  <a:ext cx="6217920" cy="0"/>
                </a:xfrm>
                <a:prstGeom prst="line">
                  <a:avLst/>
                </a:prstGeom>
                <a:ln w="9525" cap="flat">
                  <a:solidFill>
                    <a:srgbClr val="794F2E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" name="AutoShape 7"/>
                <p:cNvSpPr/>
                <p:nvPr/>
              </p:nvSpPr>
              <p:spPr>
                <a:xfrm>
                  <a:off x="777240" y="684787"/>
                  <a:ext cx="2278877" cy="0"/>
                </a:xfrm>
                <a:prstGeom prst="line">
                  <a:avLst/>
                </a:prstGeom>
                <a:ln w="9525" cap="flat">
                  <a:solidFill>
                    <a:srgbClr val="794F2E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" name="AutoShape 8"/>
                <p:cNvSpPr/>
                <p:nvPr/>
              </p:nvSpPr>
              <p:spPr>
                <a:xfrm>
                  <a:off x="4716283" y="684787"/>
                  <a:ext cx="2278877" cy="0"/>
                </a:xfrm>
                <a:prstGeom prst="line">
                  <a:avLst/>
                </a:prstGeom>
                <a:ln w="9525" cap="flat">
                  <a:solidFill>
                    <a:srgbClr val="794F2E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" name="TextBox 9"/>
                <p:cNvSpPr txBox="1"/>
                <p:nvPr/>
              </p:nvSpPr>
              <p:spPr>
                <a:xfrm>
                  <a:off x="2466618" y="536514"/>
                  <a:ext cx="2839164" cy="190001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604"/>
                    </a:lnSpc>
                    <a:spcBef>
                      <a:spcPct val="0"/>
                    </a:spcBef>
                  </a:pPr>
                  <a:r>
                    <a:rPr lang="en-US" sz="1146" dirty="0">
                      <a:solidFill>
                        <a:srgbClr val="794F2E"/>
                      </a:solidFill>
                      <a:latin typeface="Libre Baskerville"/>
                    </a:rPr>
                    <a:t>ABC Newspaper</a:t>
                  </a:r>
                </a:p>
              </p:txBody>
            </p:sp>
            <p:sp>
              <p:nvSpPr>
                <p:cNvPr id="14" name="TextBox 14"/>
                <p:cNvSpPr txBox="1"/>
                <p:nvPr/>
              </p:nvSpPr>
              <p:spPr>
                <a:xfrm>
                  <a:off x="777910" y="812063"/>
                  <a:ext cx="6216580" cy="679301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5599"/>
                    </a:lnSpc>
                  </a:pPr>
                  <a:r>
                    <a:rPr lang="en-US" sz="3999" b="1" dirty="0">
                      <a:solidFill>
                        <a:srgbClr val="794F2E"/>
                      </a:solidFill>
                      <a:latin typeface="Libre Baskerville" panose="02000000000000000000" pitchFamily="2" charset="0"/>
                    </a:rPr>
                    <a:t>BLANK NEWSPAPER</a:t>
                  </a:r>
                </a:p>
              </p:txBody>
            </p:sp>
          </p:grpSp>
        </p:grpSp>
        <p:sp>
          <p:nvSpPr>
            <p:cNvPr id="31" name="TemplateLAB"/>
            <p:cNvSpPr/>
            <p:nvPr/>
          </p:nvSpPr>
          <p:spPr>
            <a:xfrm rot="5400000">
              <a:off x="6868951" y="9071649"/>
              <a:ext cx="732059" cy="120790"/>
            </a:xfrm>
            <a:custGeom>
              <a:avLst/>
              <a:gdLst/>
              <a:ahLst/>
              <a:cxnLst/>
              <a:rect l="l" t="t" r="r" b="b"/>
              <a:pathLst>
                <a:path w="732059" h="120790">
                  <a:moveTo>
                    <a:pt x="0" y="0"/>
                  </a:moveTo>
                  <a:lnTo>
                    <a:pt x="732059" y="0"/>
                  </a:lnTo>
                  <a:lnTo>
                    <a:pt x="732059" y="120789"/>
                  </a:lnTo>
                  <a:lnTo>
                    <a:pt x="0" y="1207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34</Words>
  <Application>Microsoft Office PowerPoint</Application>
  <PresentationFormat>Custom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Libre Baskerville</vt:lpstr>
      <vt:lpstr>Calibri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Khách chọn of Newspaper (8.5x11in)</dc:title>
  <dc:creator>Hoang Anh</dc:creator>
  <cp:lastModifiedBy>Hoang Anh</cp:lastModifiedBy>
  <cp:revision>10</cp:revision>
  <dcterms:created xsi:type="dcterms:W3CDTF">2006-08-16T00:00:00Z</dcterms:created>
  <dcterms:modified xsi:type="dcterms:W3CDTF">2023-11-03T16:33:27Z</dcterms:modified>
  <dc:identifier>DAFzGYRUd_o</dc:identifier>
</cp:coreProperties>
</file>