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arlow Condensed" panose="00000506000000000000" pitchFamily="2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F"/>
    <a:srgbClr val="F4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762" y="462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3">
            <a:extLst>
              <a:ext uri="{FF2B5EF4-FFF2-40B4-BE49-F238E27FC236}">
                <a16:creationId xmlns:a16="http://schemas.microsoft.com/office/drawing/2014/main" id="{2C9D151B-C4DE-35DE-E158-A417DBB482BE}"/>
              </a:ext>
            </a:extLst>
          </p:cNvPr>
          <p:cNvGrpSpPr/>
          <p:nvPr/>
        </p:nvGrpSpPr>
        <p:grpSpPr>
          <a:xfrm>
            <a:off x="651193" y="565344"/>
            <a:ext cx="9569515" cy="6404236"/>
            <a:chOff x="651193" y="565344"/>
            <a:chExt cx="9569515" cy="6404236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D799A16-C549-15FD-C563-0C599A6FC8D7}"/>
                </a:ext>
              </a:extLst>
            </p:cNvPr>
            <p:cNvGrpSpPr/>
            <p:nvPr/>
          </p:nvGrpSpPr>
          <p:grpSpPr>
            <a:xfrm>
              <a:off x="651193" y="1735428"/>
              <a:ext cx="9326306" cy="5234152"/>
              <a:chOff x="651193" y="1735428"/>
              <a:chExt cx="9326306" cy="523415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CF5805F-E07E-10D4-B861-CD1F8852EEC8}"/>
                  </a:ext>
                </a:extLst>
              </p:cNvPr>
              <p:cNvGrpSpPr/>
              <p:nvPr/>
            </p:nvGrpSpPr>
            <p:grpSpPr>
              <a:xfrm>
                <a:off x="651193" y="1735428"/>
                <a:ext cx="9326306" cy="714126"/>
                <a:chOff x="651193" y="1735428"/>
                <a:chExt cx="9326306" cy="714126"/>
              </a:xfrm>
            </p:grpSpPr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A15F3F11-4636-9889-E90B-A92EB4ED1198}"/>
                    </a:ext>
                  </a:extLst>
                </p:cNvPr>
                <p:cNvSpPr/>
                <p:nvPr/>
              </p:nvSpPr>
              <p:spPr>
                <a:xfrm>
                  <a:off x="651193" y="1735428"/>
                  <a:ext cx="858749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003D8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3EE4EBCB-75B5-87D0-EA15-73311B5E29E3}"/>
                    </a:ext>
                  </a:extLst>
                </p:cNvPr>
                <p:cNvSpPr/>
                <p:nvPr/>
              </p:nvSpPr>
              <p:spPr>
                <a:xfrm>
                  <a:off x="1604060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9DD2C72F-CC4E-784F-4014-43B16D5E9F87}"/>
                    </a:ext>
                  </a:extLst>
                </p:cNvPr>
                <p:cNvSpPr/>
                <p:nvPr/>
              </p:nvSpPr>
              <p:spPr>
                <a:xfrm>
                  <a:off x="4426579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B59AA48-E8A6-7EA9-ABE7-60EB7BC63156}"/>
                    </a:ext>
                  </a:extLst>
                </p:cNvPr>
                <p:cNvSpPr/>
                <p:nvPr/>
              </p:nvSpPr>
              <p:spPr>
                <a:xfrm>
                  <a:off x="7249098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732112" y="2000767"/>
                  <a:ext cx="696910" cy="183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13"/>
                    </a:lnSpc>
                    <a:spcBef>
                      <a:spcPct val="0"/>
                    </a:spcBef>
                  </a:pPr>
                  <a:r>
                    <a:rPr lang="en-US" sz="1152" b="1" u="none" strike="noStrike" spc="23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WHY 1?</a:t>
                  </a: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9C5ADA6-8506-D148-B2A3-1A28A2097455}"/>
                  </a:ext>
                </a:extLst>
              </p:cNvPr>
              <p:cNvGrpSpPr/>
              <p:nvPr/>
            </p:nvGrpSpPr>
            <p:grpSpPr>
              <a:xfrm>
                <a:off x="651193" y="5675855"/>
                <a:ext cx="9326306" cy="1293725"/>
                <a:chOff x="651193" y="5675855"/>
                <a:chExt cx="9326306" cy="129372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4ED7CC28-867F-C255-64F8-7C038AFC5295}"/>
                    </a:ext>
                  </a:extLst>
                </p:cNvPr>
                <p:cNvGrpSpPr/>
                <p:nvPr/>
              </p:nvGrpSpPr>
              <p:grpSpPr>
                <a:xfrm>
                  <a:off x="651193" y="5675855"/>
                  <a:ext cx="858749" cy="1293725"/>
                  <a:chOff x="651193" y="5675855"/>
                  <a:chExt cx="858749" cy="1293725"/>
                </a:xfrm>
              </p:grpSpPr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73B7E535-AF2E-55F1-B714-597B3BD0CC12}"/>
                      </a:ext>
                    </a:extLst>
                  </p:cNvPr>
                  <p:cNvSpPr/>
                  <p:nvPr/>
                </p:nvSpPr>
                <p:spPr>
                  <a:xfrm>
                    <a:off x="651193" y="5675855"/>
                    <a:ext cx="858749" cy="1293725"/>
                  </a:xfrm>
                  <a:prstGeom prst="roundRect">
                    <a:avLst>
                      <a:gd name="adj" fmla="val 8664"/>
                    </a:avLst>
                  </a:prstGeom>
                  <a:solidFill>
                    <a:srgbClr val="003D8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719518" y="6230993"/>
                    <a:ext cx="722099" cy="18344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613"/>
                      </a:lnSpc>
                      <a:spcBef>
                        <a:spcPct val="0"/>
                      </a:spcBef>
                    </a:pPr>
                    <a:r>
                      <a:rPr lang="en-US" sz="1152" b="1" spc="23" dirty="0">
                        <a:solidFill>
                          <a:srgbClr val="FFFFFF"/>
                        </a:solidFill>
                        <a:latin typeface="Barlow Condensed" panose="00000506000000000000" pitchFamily="2" charset="0"/>
                      </a:rPr>
                      <a:t>SOLUTIONS</a:t>
                    </a:r>
                  </a:p>
                </p:txBody>
              </p:sp>
            </p:grp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BD606274-F752-4E41-77A0-0CDE997A6B24}"/>
                    </a:ext>
                  </a:extLst>
                </p:cNvPr>
                <p:cNvSpPr/>
                <p:nvPr/>
              </p:nvSpPr>
              <p:spPr>
                <a:xfrm>
                  <a:off x="1604060" y="5675855"/>
                  <a:ext cx="2728401" cy="1293725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F3F8590D-928B-06C8-F987-829584764BCB}"/>
                    </a:ext>
                  </a:extLst>
                </p:cNvPr>
                <p:cNvSpPr/>
                <p:nvPr/>
              </p:nvSpPr>
              <p:spPr>
                <a:xfrm>
                  <a:off x="4426579" y="5675855"/>
                  <a:ext cx="2728401" cy="1293725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9986FF0-84FF-457F-DC21-EFBC49DA097F}"/>
                    </a:ext>
                  </a:extLst>
                </p:cNvPr>
                <p:cNvSpPr/>
                <p:nvPr/>
              </p:nvSpPr>
              <p:spPr>
                <a:xfrm>
                  <a:off x="7249098" y="5675855"/>
                  <a:ext cx="2728401" cy="1293725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05B5DB0-5012-F8A0-5232-52E33B63ECA0}"/>
                  </a:ext>
                </a:extLst>
              </p:cNvPr>
              <p:cNvGrpSpPr/>
              <p:nvPr/>
            </p:nvGrpSpPr>
            <p:grpSpPr>
              <a:xfrm>
                <a:off x="651193" y="2523513"/>
                <a:ext cx="9326306" cy="714126"/>
                <a:chOff x="651193" y="1735428"/>
                <a:chExt cx="9326306" cy="714126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D56AAD0-4806-612F-CDFD-BB865FDB6D29}"/>
                    </a:ext>
                  </a:extLst>
                </p:cNvPr>
                <p:cNvSpPr/>
                <p:nvPr/>
              </p:nvSpPr>
              <p:spPr>
                <a:xfrm>
                  <a:off x="651193" y="1735428"/>
                  <a:ext cx="858749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003D8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78895AB-740A-5159-8B23-D019DE3F4CF1}"/>
                    </a:ext>
                  </a:extLst>
                </p:cNvPr>
                <p:cNvSpPr/>
                <p:nvPr/>
              </p:nvSpPr>
              <p:spPr>
                <a:xfrm>
                  <a:off x="1604060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3D47D9B7-4D3D-8DA2-8344-995097836013}"/>
                    </a:ext>
                  </a:extLst>
                </p:cNvPr>
                <p:cNvSpPr/>
                <p:nvPr/>
              </p:nvSpPr>
              <p:spPr>
                <a:xfrm>
                  <a:off x="4426579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05FD0A37-E210-3690-D360-AC80A8F68102}"/>
                    </a:ext>
                  </a:extLst>
                </p:cNvPr>
                <p:cNvSpPr/>
                <p:nvPr/>
              </p:nvSpPr>
              <p:spPr>
                <a:xfrm>
                  <a:off x="7249098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28">
                  <a:extLst>
                    <a:ext uri="{FF2B5EF4-FFF2-40B4-BE49-F238E27FC236}">
                      <a16:creationId xmlns:a16="http://schemas.microsoft.com/office/drawing/2014/main" id="{45AFBFBE-E65D-DB7A-BAC7-6B85FFEC2227}"/>
                    </a:ext>
                  </a:extLst>
                </p:cNvPr>
                <p:cNvSpPr txBox="1"/>
                <p:nvPr/>
              </p:nvSpPr>
              <p:spPr>
                <a:xfrm>
                  <a:off x="732112" y="2000767"/>
                  <a:ext cx="696910" cy="183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13"/>
                    </a:lnSpc>
                    <a:spcBef>
                      <a:spcPct val="0"/>
                    </a:spcBef>
                  </a:pPr>
                  <a:r>
                    <a:rPr lang="en-US" sz="1152" b="1" u="none" strike="noStrike" spc="23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WHY 2?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129BB06-62A6-F2D9-7AC6-95B654EF3BAD}"/>
                  </a:ext>
                </a:extLst>
              </p:cNvPr>
              <p:cNvGrpSpPr/>
              <p:nvPr/>
            </p:nvGrpSpPr>
            <p:grpSpPr>
              <a:xfrm>
                <a:off x="651193" y="3311598"/>
                <a:ext cx="9326306" cy="714126"/>
                <a:chOff x="651193" y="1735428"/>
                <a:chExt cx="9326306" cy="714126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C9F60115-4080-C7C0-004D-00AD9FFDE3F9}"/>
                    </a:ext>
                  </a:extLst>
                </p:cNvPr>
                <p:cNvSpPr/>
                <p:nvPr/>
              </p:nvSpPr>
              <p:spPr>
                <a:xfrm>
                  <a:off x="651193" y="1735428"/>
                  <a:ext cx="858749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003D8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6720BC1A-21B0-6550-624D-D30667844536}"/>
                    </a:ext>
                  </a:extLst>
                </p:cNvPr>
                <p:cNvSpPr/>
                <p:nvPr/>
              </p:nvSpPr>
              <p:spPr>
                <a:xfrm>
                  <a:off x="1604060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FDE53D90-0DBD-1CD4-E0F4-ADECE291BB93}"/>
                    </a:ext>
                  </a:extLst>
                </p:cNvPr>
                <p:cNvSpPr/>
                <p:nvPr/>
              </p:nvSpPr>
              <p:spPr>
                <a:xfrm>
                  <a:off x="4426579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B5C57056-8616-C047-9BB4-AC686668077F}"/>
                    </a:ext>
                  </a:extLst>
                </p:cNvPr>
                <p:cNvSpPr/>
                <p:nvPr/>
              </p:nvSpPr>
              <p:spPr>
                <a:xfrm>
                  <a:off x="7249098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28">
                  <a:extLst>
                    <a:ext uri="{FF2B5EF4-FFF2-40B4-BE49-F238E27FC236}">
                      <a16:creationId xmlns:a16="http://schemas.microsoft.com/office/drawing/2014/main" id="{7F740626-40A5-A43B-53AF-01B2B771BE83}"/>
                    </a:ext>
                  </a:extLst>
                </p:cNvPr>
                <p:cNvSpPr txBox="1"/>
                <p:nvPr/>
              </p:nvSpPr>
              <p:spPr>
                <a:xfrm>
                  <a:off x="732112" y="2000767"/>
                  <a:ext cx="696910" cy="183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13"/>
                    </a:lnSpc>
                    <a:spcBef>
                      <a:spcPct val="0"/>
                    </a:spcBef>
                  </a:pPr>
                  <a:r>
                    <a:rPr lang="en-US" sz="1152" b="1" u="none" strike="noStrike" spc="23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WHY 3?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F470F22-AA20-F10C-9B12-3F1CDDDF858D}"/>
                  </a:ext>
                </a:extLst>
              </p:cNvPr>
              <p:cNvGrpSpPr/>
              <p:nvPr/>
            </p:nvGrpSpPr>
            <p:grpSpPr>
              <a:xfrm>
                <a:off x="651193" y="4099683"/>
                <a:ext cx="9326306" cy="714126"/>
                <a:chOff x="651193" y="1735428"/>
                <a:chExt cx="9326306" cy="714126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BE854B67-A930-8EB9-D27A-188709E1E743}"/>
                    </a:ext>
                  </a:extLst>
                </p:cNvPr>
                <p:cNvSpPr/>
                <p:nvPr/>
              </p:nvSpPr>
              <p:spPr>
                <a:xfrm>
                  <a:off x="651193" y="1735428"/>
                  <a:ext cx="858749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003D8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3736ECFE-69FC-B4D6-E4F8-25F5B0EAB3A0}"/>
                    </a:ext>
                  </a:extLst>
                </p:cNvPr>
                <p:cNvSpPr/>
                <p:nvPr/>
              </p:nvSpPr>
              <p:spPr>
                <a:xfrm>
                  <a:off x="1604060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49C5EB9B-2126-1BDC-71BA-D36140EA55F9}"/>
                    </a:ext>
                  </a:extLst>
                </p:cNvPr>
                <p:cNvSpPr/>
                <p:nvPr/>
              </p:nvSpPr>
              <p:spPr>
                <a:xfrm>
                  <a:off x="4426579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84747296-5C7C-E93D-8B79-7FBAA2C87832}"/>
                    </a:ext>
                  </a:extLst>
                </p:cNvPr>
                <p:cNvSpPr/>
                <p:nvPr/>
              </p:nvSpPr>
              <p:spPr>
                <a:xfrm>
                  <a:off x="7249098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28">
                  <a:extLst>
                    <a:ext uri="{FF2B5EF4-FFF2-40B4-BE49-F238E27FC236}">
                      <a16:creationId xmlns:a16="http://schemas.microsoft.com/office/drawing/2014/main" id="{AE8BD033-68A8-60EE-DBE2-33304F1BD476}"/>
                    </a:ext>
                  </a:extLst>
                </p:cNvPr>
                <p:cNvSpPr txBox="1"/>
                <p:nvPr/>
              </p:nvSpPr>
              <p:spPr>
                <a:xfrm>
                  <a:off x="732112" y="2000767"/>
                  <a:ext cx="696910" cy="183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13"/>
                    </a:lnSpc>
                    <a:spcBef>
                      <a:spcPct val="0"/>
                    </a:spcBef>
                  </a:pPr>
                  <a:r>
                    <a:rPr lang="en-US" sz="1152" b="1" u="none" strike="noStrike" spc="23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WHY 4?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F1C632D-8819-7808-C566-C6DDDF3A28E0}"/>
                  </a:ext>
                </a:extLst>
              </p:cNvPr>
              <p:cNvGrpSpPr/>
              <p:nvPr/>
            </p:nvGrpSpPr>
            <p:grpSpPr>
              <a:xfrm>
                <a:off x="651193" y="4887768"/>
                <a:ext cx="9326306" cy="714126"/>
                <a:chOff x="651193" y="1735428"/>
                <a:chExt cx="9326306" cy="714126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39BF256B-ACFD-F6DB-0721-617FD90F1C9A}"/>
                    </a:ext>
                  </a:extLst>
                </p:cNvPr>
                <p:cNvSpPr/>
                <p:nvPr/>
              </p:nvSpPr>
              <p:spPr>
                <a:xfrm>
                  <a:off x="651193" y="1735428"/>
                  <a:ext cx="858749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003D8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D23D47A5-A411-6171-024B-CEC3B7B09040}"/>
                    </a:ext>
                  </a:extLst>
                </p:cNvPr>
                <p:cNvSpPr/>
                <p:nvPr/>
              </p:nvSpPr>
              <p:spPr>
                <a:xfrm>
                  <a:off x="1604060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DF43CB3F-8BA4-24E4-4B15-9C97E54D5A2D}"/>
                    </a:ext>
                  </a:extLst>
                </p:cNvPr>
                <p:cNvSpPr/>
                <p:nvPr/>
              </p:nvSpPr>
              <p:spPr>
                <a:xfrm>
                  <a:off x="4426579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02059746-77CD-0239-00AB-DE8EF2C45A50}"/>
                    </a:ext>
                  </a:extLst>
                </p:cNvPr>
                <p:cNvSpPr/>
                <p:nvPr/>
              </p:nvSpPr>
              <p:spPr>
                <a:xfrm>
                  <a:off x="7249098" y="1735428"/>
                  <a:ext cx="2728401" cy="714126"/>
                </a:xfrm>
                <a:prstGeom prst="roundRect">
                  <a:avLst>
                    <a:gd name="adj" fmla="val 8664"/>
                  </a:avLst>
                </a:prstGeom>
                <a:solidFill>
                  <a:srgbClr val="F4F9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28">
                  <a:extLst>
                    <a:ext uri="{FF2B5EF4-FFF2-40B4-BE49-F238E27FC236}">
                      <a16:creationId xmlns:a16="http://schemas.microsoft.com/office/drawing/2014/main" id="{826B0AC9-573F-487F-5C6E-96962462E26A}"/>
                    </a:ext>
                  </a:extLst>
                </p:cNvPr>
                <p:cNvSpPr txBox="1"/>
                <p:nvPr/>
              </p:nvSpPr>
              <p:spPr>
                <a:xfrm>
                  <a:off x="732112" y="2000767"/>
                  <a:ext cx="696910" cy="183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13"/>
                    </a:lnSpc>
                    <a:spcBef>
                      <a:spcPct val="0"/>
                    </a:spcBef>
                  </a:pPr>
                  <a:r>
                    <a:rPr lang="en-US" sz="1152" b="1" u="none" strike="noStrike" spc="23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WHY 5?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C0E7BD-AF9D-9333-F884-E0BCEEAD51A5}"/>
                </a:ext>
              </a:extLst>
            </p:cNvPr>
            <p:cNvGrpSpPr/>
            <p:nvPr/>
          </p:nvGrpSpPr>
          <p:grpSpPr>
            <a:xfrm>
              <a:off x="2619805" y="1385553"/>
              <a:ext cx="6341948" cy="229615"/>
              <a:chOff x="2619805" y="1385553"/>
              <a:chExt cx="6341948" cy="229615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2619805" y="1385553"/>
                <a:ext cx="696910" cy="229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452" b="1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A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442324" y="1385553"/>
                <a:ext cx="696910" cy="229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452" b="1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B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8264843" y="1385553"/>
                <a:ext cx="696910" cy="229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452" b="1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C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B6485BD-F7E3-2FF8-1DAA-C84DC8901B5A}"/>
                </a:ext>
              </a:extLst>
            </p:cNvPr>
            <p:cNvGrpSpPr/>
            <p:nvPr/>
          </p:nvGrpSpPr>
          <p:grpSpPr>
            <a:xfrm>
              <a:off x="756000" y="565344"/>
              <a:ext cx="9180000" cy="509700"/>
              <a:chOff x="756000" y="565344"/>
              <a:chExt cx="9180000" cy="509700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756000" y="565344"/>
                <a:ext cx="2881996" cy="4809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200"/>
                  </a:lnSpc>
                  <a:spcBef>
                    <a:spcPct val="0"/>
                  </a:spcBef>
                </a:pPr>
                <a:r>
                  <a:rPr lang="en-US" sz="3000" b="1" u="none" strike="noStrike" spc="30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5 WHYS WORKSHEET</a:t>
                </a:r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3863706" y="1075044"/>
                <a:ext cx="6072294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3943445" y="779229"/>
                <a:ext cx="696910" cy="229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3"/>
                  </a:lnSpc>
                  <a:spcBef>
                    <a:spcPct val="0"/>
                  </a:spcBef>
                </a:pPr>
                <a:r>
                  <a:rPr lang="en-US" sz="1452" b="1" spc="14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PROBLEM: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 rot="5400000">
              <a:off x="9821144" y="6465942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Barlow Condensed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5</cp:revision>
  <dcterms:created xsi:type="dcterms:W3CDTF">2006-08-16T00:00:00Z</dcterms:created>
  <dcterms:modified xsi:type="dcterms:W3CDTF">2023-10-19T07:49:17Z</dcterms:modified>
  <dc:identifier>DAFxVjoWVm0</dc:identifier>
</cp:coreProperties>
</file>