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uce Sans" panose="00000500000000000000" pitchFamily="2" charset="0"/>
      <p:regular r:id="rId7"/>
      <p:bold r:id="rId8"/>
      <p:italic r:id="rId9"/>
      <p:boldItalic r:id="rId10"/>
    </p:embeddedFont>
    <p:embeddedFont>
      <p:font typeface="Open Sauce Sans SemiBold" panose="00000700000000000000" pitchFamily="2" charset="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EE7"/>
    <a:srgbClr val="F4F8FF"/>
    <a:srgbClr val="D65912"/>
    <a:srgbClr val="1C4FB5"/>
    <a:srgbClr val="24B5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1446" y="462"/>
      </p:cViewPr>
      <p:guideLst>
        <p:guide orient="horz" pos="21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 9">
            <a:extLst>
              <a:ext uri="{FF2B5EF4-FFF2-40B4-BE49-F238E27FC236}">
                <a16:creationId xmlns:a16="http://schemas.microsoft.com/office/drawing/2014/main" id="{4FD9A361-6C57-A514-284F-D5363B066566}"/>
              </a:ext>
            </a:extLst>
          </p:cNvPr>
          <p:cNvGrpSpPr/>
          <p:nvPr/>
        </p:nvGrpSpPr>
        <p:grpSpPr>
          <a:xfrm>
            <a:off x="756000" y="788280"/>
            <a:ext cx="9180000" cy="6429709"/>
            <a:chOff x="756000" y="788280"/>
            <a:chExt cx="9180000" cy="6429709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D1A6620F-104D-73AE-6167-F081CA9BA682}"/>
                </a:ext>
              </a:extLst>
            </p:cNvPr>
            <p:cNvGrpSpPr/>
            <p:nvPr/>
          </p:nvGrpSpPr>
          <p:grpSpPr>
            <a:xfrm>
              <a:off x="5719147" y="3104345"/>
              <a:ext cx="163391" cy="2895188"/>
              <a:chOff x="5719147" y="3104345"/>
              <a:chExt cx="163391" cy="2895188"/>
            </a:xfrm>
          </p:grpSpPr>
          <p:sp>
            <p:nvSpPr>
              <p:cNvPr id="105" name="AutoShape 105"/>
              <p:cNvSpPr/>
              <p:nvPr/>
            </p:nvSpPr>
            <p:spPr>
              <a:xfrm flipH="1">
                <a:off x="5719147" y="3104345"/>
                <a:ext cx="163391" cy="164194"/>
              </a:xfrm>
              <a:prstGeom prst="line">
                <a:avLst/>
              </a:prstGeom>
              <a:ln w="19050" cap="flat">
                <a:solidFill>
                  <a:srgbClr val="D6591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AutoShape 106"/>
              <p:cNvSpPr/>
              <p:nvPr/>
            </p:nvSpPr>
            <p:spPr>
              <a:xfrm flipH="1">
                <a:off x="5719147" y="4014676"/>
                <a:ext cx="163391" cy="164194"/>
              </a:xfrm>
              <a:prstGeom prst="line">
                <a:avLst/>
              </a:prstGeom>
              <a:ln w="19050" cap="flat">
                <a:solidFill>
                  <a:srgbClr val="D6591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AutoShape 107"/>
              <p:cNvSpPr/>
              <p:nvPr/>
            </p:nvSpPr>
            <p:spPr>
              <a:xfrm flipH="1">
                <a:off x="5719147" y="4925007"/>
                <a:ext cx="163391" cy="164194"/>
              </a:xfrm>
              <a:prstGeom prst="line">
                <a:avLst/>
              </a:prstGeom>
              <a:ln w="19050" cap="flat">
                <a:solidFill>
                  <a:srgbClr val="D6591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AutoShape 108"/>
              <p:cNvSpPr/>
              <p:nvPr/>
            </p:nvSpPr>
            <p:spPr>
              <a:xfrm flipH="1">
                <a:off x="5719147" y="5835339"/>
                <a:ext cx="163391" cy="164194"/>
              </a:xfrm>
              <a:prstGeom prst="line">
                <a:avLst/>
              </a:prstGeom>
              <a:ln w="19050" cap="flat">
                <a:solidFill>
                  <a:srgbClr val="D65912"/>
                </a:solidFill>
                <a:prstDash val="solid"/>
                <a:headEnd type="none" w="sm" len="sm"/>
                <a:tailEnd type="arrow" w="med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913F75E6-9F75-1E7B-208F-A0C0D9A3CEE4}"/>
                </a:ext>
              </a:extLst>
            </p:cNvPr>
            <p:cNvGrpSpPr/>
            <p:nvPr/>
          </p:nvGrpSpPr>
          <p:grpSpPr>
            <a:xfrm>
              <a:off x="756001" y="2359095"/>
              <a:ext cx="9179999" cy="4412624"/>
              <a:chOff x="756001" y="2359095"/>
              <a:chExt cx="9179999" cy="4412624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16AEC856-BC4C-7CCA-E3B3-827501F1B6A6}"/>
                  </a:ext>
                </a:extLst>
              </p:cNvPr>
              <p:cNvGrpSpPr/>
              <p:nvPr/>
            </p:nvGrpSpPr>
            <p:grpSpPr>
              <a:xfrm>
                <a:off x="756001" y="2359095"/>
                <a:ext cx="9179999" cy="777123"/>
                <a:chOff x="756001" y="2308171"/>
                <a:chExt cx="9179999" cy="777123"/>
              </a:xfrm>
            </p:grpSpPr>
            <p:sp>
              <p:nvSpPr>
                <p:cNvPr id="131" name="Rectangle: Rounded Corners 130">
                  <a:extLst>
                    <a:ext uri="{FF2B5EF4-FFF2-40B4-BE49-F238E27FC236}">
                      <a16:creationId xmlns:a16="http://schemas.microsoft.com/office/drawing/2014/main" id="{AAC4B482-CA34-EF4A-76B9-1D2F0FBA8F24}"/>
                    </a:ext>
                  </a:extLst>
                </p:cNvPr>
                <p:cNvSpPr/>
                <p:nvPr/>
              </p:nvSpPr>
              <p:spPr>
                <a:xfrm>
                  <a:off x="7246543" y="2308171"/>
                  <a:ext cx="2689457" cy="777123"/>
                </a:xfrm>
                <a:prstGeom prst="roundRect">
                  <a:avLst/>
                </a:prstGeom>
                <a:solidFill>
                  <a:srgbClr val="F4F8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DE18A9BB-D30E-00A8-ECE1-639D6D3B880C}"/>
                    </a:ext>
                  </a:extLst>
                </p:cNvPr>
                <p:cNvGrpSpPr/>
                <p:nvPr/>
              </p:nvGrpSpPr>
              <p:grpSpPr>
                <a:xfrm>
                  <a:off x="756001" y="2308171"/>
                  <a:ext cx="1466682" cy="777123"/>
                  <a:chOff x="756001" y="2308171"/>
                  <a:chExt cx="1466682" cy="777123"/>
                </a:xfrm>
              </p:grpSpPr>
              <p:sp>
                <p:nvSpPr>
                  <p:cNvPr id="62" name="Rectangle: Rounded Corners 61">
                    <a:extLst>
                      <a:ext uri="{FF2B5EF4-FFF2-40B4-BE49-F238E27FC236}">
                        <a16:creationId xmlns:a16="http://schemas.microsoft.com/office/drawing/2014/main" id="{60FE644E-42F0-65DC-1786-1D2CFF29F622}"/>
                      </a:ext>
                    </a:extLst>
                  </p:cNvPr>
                  <p:cNvSpPr/>
                  <p:nvPr/>
                </p:nvSpPr>
                <p:spPr>
                  <a:xfrm>
                    <a:off x="756001" y="2308171"/>
                    <a:ext cx="1466682" cy="777123"/>
                  </a:xfrm>
                  <a:prstGeom prst="roundRect">
                    <a:avLst/>
                  </a:prstGeom>
                  <a:solidFill>
                    <a:srgbClr val="1C4F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" name="TextBox 10"/>
                  <p:cNvSpPr txBox="1"/>
                  <p:nvPr/>
                </p:nvSpPr>
                <p:spPr>
                  <a:xfrm>
                    <a:off x="847714" y="2606964"/>
                    <a:ext cx="1283256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8"/>
                      </a:lnSpc>
                      <a:spcBef>
                        <a:spcPct val="0"/>
                      </a:spcBef>
                    </a:pPr>
                    <a:r>
                      <a:rPr lang="en-US" sz="1200" b="1" u="none" strike="noStrike" spc="-49" dirty="0">
                        <a:solidFill>
                          <a:srgbClr val="FFFFFF"/>
                        </a:solidFill>
                        <a:latin typeface="Open Sauce Sans" panose="00000500000000000000" pitchFamily="2" charset="0"/>
                      </a:rPr>
                      <a:t>Why 1</a:t>
                    </a:r>
                  </a:p>
                </p:txBody>
              </p:sp>
            </p:grpSp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A51767AB-CACA-8200-C36F-34CEE80BB9E1}"/>
                    </a:ext>
                  </a:extLst>
                </p:cNvPr>
                <p:cNvGrpSpPr/>
                <p:nvPr/>
              </p:nvGrpSpPr>
              <p:grpSpPr>
                <a:xfrm>
                  <a:off x="6498045" y="2308171"/>
                  <a:ext cx="646326" cy="777123"/>
                  <a:chOff x="6499271" y="2308171"/>
                  <a:chExt cx="646326" cy="777123"/>
                </a:xfrm>
              </p:grpSpPr>
              <p:sp>
                <p:nvSpPr>
                  <p:cNvPr id="137" name="Rectangle: Rounded Corners 136">
                    <a:extLst>
                      <a:ext uri="{FF2B5EF4-FFF2-40B4-BE49-F238E27FC236}">
                        <a16:creationId xmlns:a16="http://schemas.microsoft.com/office/drawing/2014/main" id="{39FB760A-4461-7A14-3391-9F7279116A0D}"/>
                      </a:ext>
                    </a:extLst>
                  </p:cNvPr>
                  <p:cNvSpPr/>
                  <p:nvPr/>
                </p:nvSpPr>
                <p:spPr>
                  <a:xfrm>
                    <a:off x="6499271" y="2308171"/>
                    <a:ext cx="646326" cy="777123"/>
                  </a:xfrm>
                  <a:prstGeom prst="roundRect">
                    <a:avLst/>
                  </a:prstGeom>
                  <a:solidFill>
                    <a:srgbClr val="F4F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TextBox 57"/>
                  <p:cNvSpPr txBox="1"/>
                  <p:nvPr/>
                </p:nvSpPr>
                <p:spPr>
                  <a:xfrm>
                    <a:off x="6636708" y="2606964"/>
                    <a:ext cx="371452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8"/>
                      </a:lnSpc>
                      <a:spcBef>
                        <a:spcPct val="0"/>
                      </a:spcBef>
                    </a:pPr>
                    <a:r>
                      <a:rPr lang="en-US" sz="1200" u="none" strike="noStrike" spc="-49" dirty="0">
                        <a:solidFill>
                          <a:srgbClr val="1C4FB5"/>
                        </a:solidFill>
                        <a:latin typeface="Open Sauce Sans SemiBold" panose="00000700000000000000" pitchFamily="2" charset="0"/>
                      </a:rPr>
                      <a:t>Yes</a:t>
                    </a:r>
                  </a:p>
                </p:txBody>
              </p:sp>
            </p:grp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id="{7DCE8075-3B2F-775E-B48B-EA5D44240779}"/>
                    </a:ext>
                  </a:extLst>
                </p:cNvPr>
                <p:cNvGrpSpPr/>
                <p:nvPr/>
              </p:nvGrpSpPr>
              <p:grpSpPr>
                <a:xfrm>
                  <a:off x="5860352" y="2308171"/>
                  <a:ext cx="535521" cy="777123"/>
                  <a:chOff x="5862802" y="2308171"/>
                  <a:chExt cx="535521" cy="777123"/>
                </a:xfrm>
              </p:grpSpPr>
              <p:sp>
                <p:nvSpPr>
                  <p:cNvPr id="136" name="Rectangle: Rounded Corners 135">
                    <a:extLst>
                      <a:ext uri="{FF2B5EF4-FFF2-40B4-BE49-F238E27FC236}">
                        <a16:creationId xmlns:a16="http://schemas.microsoft.com/office/drawing/2014/main" id="{740BD824-8703-FDBE-6B42-6CD0004E64FE}"/>
                      </a:ext>
                    </a:extLst>
                  </p:cNvPr>
                  <p:cNvSpPr/>
                  <p:nvPr/>
                </p:nvSpPr>
                <p:spPr>
                  <a:xfrm>
                    <a:off x="5862802" y="2308171"/>
                    <a:ext cx="535521" cy="777123"/>
                  </a:xfrm>
                  <a:prstGeom prst="roundRect">
                    <a:avLst/>
                  </a:prstGeom>
                  <a:solidFill>
                    <a:srgbClr val="FBEE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7" name="TextBox 77"/>
                  <p:cNvSpPr txBox="1"/>
                  <p:nvPr/>
                </p:nvSpPr>
                <p:spPr>
                  <a:xfrm>
                    <a:off x="5975384" y="2606964"/>
                    <a:ext cx="310356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8"/>
                      </a:lnSpc>
                      <a:spcBef>
                        <a:spcPct val="0"/>
                      </a:spcBef>
                    </a:pPr>
                    <a:r>
                      <a:rPr lang="en-US" sz="1200" u="none" strike="noStrike" spc="-49" dirty="0">
                        <a:solidFill>
                          <a:srgbClr val="D65912"/>
                        </a:solidFill>
                        <a:latin typeface="Open Sauce Sans SemiBold" panose="00000700000000000000" pitchFamily="2" charset="0"/>
                      </a:rPr>
                      <a:t>No</a:t>
                    </a:r>
                  </a:p>
                </p:txBody>
              </p:sp>
            </p:grpSp>
            <p:sp>
              <p:nvSpPr>
                <p:cNvPr id="109" name="AutoShape 109"/>
                <p:cNvSpPr/>
                <p:nvPr/>
              </p:nvSpPr>
              <p:spPr>
                <a:xfrm flipV="1">
                  <a:off x="7144882" y="2696732"/>
                  <a:ext cx="208222" cy="0"/>
                </a:xfrm>
                <a:prstGeom prst="line">
                  <a:avLst/>
                </a:prstGeom>
                <a:ln w="19050" cap="flat">
                  <a:solidFill>
                    <a:srgbClr val="1C4FB5"/>
                  </a:solidFill>
                  <a:prstDash val="solid"/>
                  <a:headEnd type="none" w="sm" len="sm"/>
                  <a:tailEnd type="arrow" w="med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Rectangle: Rounded Corners 121">
                  <a:extLst>
                    <a:ext uri="{FF2B5EF4-FFF2-40B4-BE49-F238E27FC236}">
                      <a16:creationId xmlns:a16="http://schemas.microsoft.com/office/drawing/2014/main" id="{1D5C3473-F127-077B-6BFB-143BB97C10A7}"/>
                    </a:ext>
                  </a:extLst>
                </p:cNvPr>
                <p:cNvSpPr/>
                <p:nvPr/>
              </p:nvSpPr>
              <p:spPr>
                <a:xfrm>
                  <a:off x="2324855" y="2308171"/>
                  <a:ext cx="3433325" cy="777123"/>
                </a:xfrm>
                <a:prstGeom prst="roundRect">
                  <a:avLst/>
                </a:prstGeom>
                <a:solidFill>
                  <a:srgbClr val="F4F8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400C6D71-A873-FC4E-A1AC-8C4B9927B734}"/>
                  </a:ext>
                </a:extLst>
              </p:cNvPr>
              <p:cNvGrpSpPr/>
              <p:nvPr/>
            </p:nvGrpSpPr>
            <p:grpSpPr>
              <a:xfrm>
                <a:off x="756001" y="3267971"/>
                <a:ext cx="9179999" cy="777123"/>
                <a:chOff x="756001" y="3229777"/>
                <a:chExt cx="9179999" cy="777123"/>
              </a:xfrm>
            </p:grpSpPr>
            <p:sp>
              <p:nvSpPr>
                <p:cNvPr id="132" name="Rectangle: Rounded Corners 131">
                  <a:extLst>
                    <a:ext uri="{FF2B5EF4-FFF2-40B4-BE49-F238E27FC236}">
                      <a16:creationId xmlns:a16="http://schemas.microsoft.com/office/drawing/2014/main" id="{698E5B2D-72A3-B128-4D38-9B88FC667342}"/>
                    </a:ext>
                  </a:extLst>
                </p:cNvPr>
                <p:cNvSpPr/>
                <p:nvPr/>
              </p:nvSpPr>
              <p:spPr>
                <a:xfrm>
                  <a:off x="7246543" y="3229777"/>
                  <a:ext cx="2689457" cy="777123"/>
                </a:xfrm>
                <a:prstGeom prst="roundRect">
                  <a:avLst/>
                </a:prstGeom>
                <a:solidFill>
                  <a:srgbClr val="F4F8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8" name="Group 157">
                  <a:extLst>
                    <a:ext uri="{FF2B5EF4-FFF2-40B4-BE49-F238E27FC236}">
                      <a16:creationId xmlns:a16="http://schemas.microsoft.com/office/drawing/2014/main" id="{9E41198F-3085-AB8E-A207-C02DE5732770}"/>
                    </a:ext>
                  </a:extLst>
                </p:cNvPr>
                <p:cNvGrpSpPr/>
                <p:nvPr/>
              </p:nvGrpSpPr>
              <p:grpSpPr>
                <a:xfrm>
                  <a:off x="6498045" y="3229777"/>
                  <a:ext cx="646326" cy="777123"/>
                  <a:chOff x="6499271" y="3229777"/>
                  <a:chExt cx="646326" cy="777123"/>
                </a:xfrm>
              </p:grpSpPr>
              <p:sp>
                <p:nvSpPr>
                  <p:cNvPr id="140" name="Rectangle: Rounded Corners 139">
                    <a:extLst>
                      <a:ext uri="{FF2B5EF4-FFF2-40B4-BE49-F238E27FC236}">
                        <a16:creationId xmlns:a16="http://schemas.microsoft.com/office/drawing/2014/main" id="{CE5561B8-693B-5746-B23A-C53DD9432002}"/>
                      </a:ext>
                    </a:extLst>
                  </p:cNvPr>
                  <p:cNvSpPr/>
                  <p:nvPr/>
                </p:nvSpPr>
                <p:spPr>
                  <a:xfrm>
                    <a:off x="6499271" y="3229777"/>
                    <a:ext cx="646326" cy="777123"/>
                  </a:xfrm>
                  <a:prstGeom prst="roundRect">
                    <a:avLst/>
                  </a:prstGeom>
                  <a:solidFill>
                    <a:srgbClr val="F4F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TextBox 61"/>
                  <p:cNvSpPr txBox="1"/>
                  <p:nvPr/>
                </p:nvSpPr>
                <p:spPr>
                  <a:xfrm>
                    <a:off x="6636708" y="3528570"/>
                    <a:ext cx="371452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8"/>
                      </a:lnSpc>
                      <a:spcBef>
                        <a:spcPct val="0"/>
                      </a:spcBef>
                    </a:pPr>
                    <a:r>
                      <a:rPr lang="en-US" sz="1200" u="none" strike="noStrike" spc="-49" dirty="0">
                        <a:solidFill>
                          <a:srgbClr val="1C4FB5"/>
                        </a:solidFill>
                        <a:latin typeface="Open Sauce Sans SemiBold" panose="00000700000000000000" pitchFamily="2" charset="0"/>
                      </a:rPr>
                      <a:t>Yes</a:t>
                    </a:r>
                  </a:p>
                </p:txBody>
              </p:sp>
            </p:grpSp>
            <p:grpSp>
              <p:nvGrpSpPr>
                <p:cNvPr id="157" name="Group 156">
                  <a:extLst>
                    <a:ext uri="{FF2B5EF4-FFF2-40B4-BE49-F238E27FC236}">
                      <a16:creationId xmlns:a16="http://schemas.microsoft.com/office/drawing/2014/main" id="{34DA017C-7901-E675-149C-B5431CD9E2FB}"/>
                    </a:ext>
                  </a:extLst>
                </p:cNvPr>
                <p:cNvGrpSpPr/>
                <p:nvPr/>
              </p:nvGrpSpPr>
              <p:grpSpPr>
                <a:xfrm>
                  <a:off x="5860352" y="3229777"/>
                  <a:ext cx="535521" cy="777123"/>
                  <a:chOff x="5862802" y="3229777"/>
                  <a:chExt cx="535521" cy="777123"/>
                </a:xfrm>
              </p:grpSpPr>
              <p:sp>
                <p:nvSpPr>
                  <p:cNvPr id="141" name="Rectangle: Rounded Corners 140">
                    <a:extLst>
                      <a:ext uri="{FF2B5EF4-FFF2-40B4-BE49-F238E27FC236}">
                        <a16:creationId xmlns:a16="http://schemas.microsoft.com/office/drawing/2014/main" id="{CFAFFB34-636E-49DE-B82F-EFDF06C8AD42}"/>
                      </a:ext>
                    </a:extLst>
                  </p:cNvPr>
                  <p:cNvSpPr/>
                  <p:nvPr/>
                </p:nvSpPr>
                <p:spPr>
                  <a:xfrm>
                    <a:off x="5862802" y="3229777"/>
                    <a:ext cx="535521" cy="777123"/>
                  </a:xfrm>
                  <a:prstGeom prst="roundRect">
                    <a:avLst/>
                  </a:prstGeom>
                  <a:solidFill>
                    <a:srgbClr val="FBEE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" name="TextBox 81"/>
                  <p:cNvSpPr txBox="1"/>
                  <p:nvPr/>
                </p:nvSpPr>
                <p:spPr>
                  <a:xfrm>
                    <a:off x="5975384" y="3528570"/>
                    <a:ext cx="310356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8"/>
                      </a:lnSpc>
                      <a:spcBef>
                        <a:spcPct val="0"/>
                      </a:spcBef>
                    </a:pPr>
                    <a:r>
                      <a:rPr lang="en-US" sz="1200" u="none" strike="noStrike" spc="-49" dirty="0">
                        <a:solidFill>
                          <a:srgbClr val="D65912"/>
                        </a:solidFill>
                        <a:latin typeface="Open Sauce Sans SemiBold" panose="00000700000000000000" pitchFamily="2" charset="0"/>
                      </a:rPr>
                      <a:t>No</a:t>
                    </a:r>
                  </a:p>
                </p:txBody>
              </p:sp>
            </p:grpSp>
            <p:sp>
              <p:nvSpPr>
                <p:cNvPr id="110" name="AutoShape 110"/>
                <p:cNvSpPr/>
                <p:nvPr/>
              </p:nvSpPr>
              <p:spPr>
                <a:xfrm flipV="1">
                  <a:off x="7144882" y="3618338"/>
                  <a:ext cx="208222" cy="0"/>
                </a:xfrm>
                <a:prstGeom prst="line">
                  <a:avLst/>
                </a:prstGeom>
                <a:ln w="19050" cap="flat">
                  <a:solidFill>
                    <a:srgbClr val="1C4FB5"/>
                  </a:solidFill>
                  <a:prstDash val="solid"/>
                  <a:headEnd type="none" w="sm" len="sm"/>
                  <a:tailEnd type="arrow" w="med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86" name="Group 85">
                  <a:extLst>
                    <a:ext uri="{FF2B5EF4-FFF2-40B4-BE49-F238E27FC236}">
                      <a16:creationId xmlns:a16="http://schemas.microsoft.com/office/drawing/2014/main" id="{5122E417-DCFE-728A-E1A0-9D754CB106E8}"/>
                    </a:ext>
                  </a:extLst>
                </p:cNvPr>
                <p:cNvGrpSpPr/>
                <p:nvPr/>
              </p:nvGrpSpPr>
              <p:grpSpPr>
                <a:xfrm>
                  <a:off x="756001" y="3229777"/>
                  <a:ext cx="1466682" cy="777123"/>
                  <a:chOff x="756001" y="2308171"/>
                  <a:chExt cx="1466682" cy="777123"/>
                </a:xfrm>
              </p:grpSpPr>
              <p:sp>
                <p:nvSpPr>
                  <p:cNvPr id="90" name="Rectangle: Rounded Corners 89">
                    <a:extLst>
                      <a:ext uri="{FF2B5EF4-FFF2-40B4-BE49-F238E27FC236}">
                        <a16:creationId xmlns:a16="http://schemas.microsoft.com/office/drawing/2014/main" id="{5D8E930F-27B6-856F-E64C-282CE40798DF}"/>
                      </a:ext>
                    </a:extLst>
                  </p:cNvPr>
                  <p:cNvSpPr/>
                  <p:nvPr/>
                </p:nvSpPr>
                <p:spPr>
                  <a:xfrm>
                    <a:off x="756001" y="2308171"/>
                    <a:ext cx="1466682" cy="777123"/>
                  </a:xfrm>
                  <a:prstGeom prst="roundRect">
                    <a:avLst/>
                  </a:prstGeom>
                  <a:solidFill>
                    <a:srgbClr val="1C4F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4" name="TextBox 10">
                    <a:extLst>
                      <a:ext uri="{FF2B5EF4-FFF2-40B4-BE49-F238E27FC236}">
                        <a16:creationId xmlns:a16="http://schemas.microsoft.com/office/drawing/2014/main" id="{356CDAC0-5C64-1044-E8E9-704D0D3D4116}"/>
                      </a:ext>
                    </a:extLst>
                  </p:cNvPr>
                  <p:cNvSpPr txBox="1"/>
                  <p:nvPr/>
                </p:nvSpPr>
                <p:spPr>
                  <a:xfrm>
                    <a:off x="847714" y="2606964"/>
                    <a:ext cx="1283256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8"/>
                      </a:lnSpc>
                      <a:spcBef>
                        <a:spcPct val="0"/>
                      </a:spcBef>
                    </a:pPr>
                    <a:r>
                      <a:rPr lang="en-US" sz="1200" b="1" u="none" strike="noStrike" spc="-49" dirty="0">
                        <a:solidFill>
                          <a:srgbClr val="FFFFFF"/>
                        </a:solidFill>
                        <a:latin typeface="Open Sauce Sans" panose="00000500000000000000" pitchFamily="2" charset="0"/>
                      </a:rPr>
                      <a:t>Why 2</a:t>
                    </a:r>
                  </a:p>
                </p:txBody>
              </p:sp>
            </p:grpSp>
            <p:sp>
              <p:nvSpPr>
                <p:cNvPr id="127" name="Rectangle: Rounded Corners 126">
                  <a:extLst>
                    <a:ext uri="{FF2B5EF4-FFF2-40B4-BE49-F238E27FC236}">
                      <a16:creationId xmlns:a16="http://schemas.microsoft.com/office/drawing/2014/main" id="{67EDE7FC-259C-A9E6-245F-8189CF205DF9}"/>
                    </a:ext>
                  </a:extLst>
                </p:cNvPr>
                <p:cNvSpPr/>
                <p:nvPr/>
              </p:nvSpPr>
              <p:spPr>
                <a:xfrm>
                  <a:off x="2324855" y="3229777"/>
                  <a:ext cx="3433325" cy="777123"/>
                </a:xfrm>
                <a:prstGeom prst="roundRect">
                  <a:avLst/>
                </a:prstGeom>
                <a:solidFill>
                  <a:srgbClr val="F4F8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F94ED3A1-BD6E-B001-E7FE-7984E1465D44}"/>
                  </a:ext>
                </a:extLst>
              </p:cNvPr>
              <p:cNvGrpSpPr/>
              <p:nvPr/>
            </p:nvGrpSpPr>
            <p:grpSpPr>
              <a:xfrm>
                <a:off x="756001" y="4176847"/>
                <a:ext cx="9179999" cy="777123"/>
                <a:chOff x="756001" y="4151383"/>
                <a:chExt cx="9179999" cy="777123"/>
              </a:xfrm>
            </p:grpSpPr>
            <p:sp>
              <p:nvSpPr>
                <p:cNvPr id="133" name="Rectangle: Rounded Corners 132">
                  <a:extLst>
                    <a:ext uri="{FF2B5EF4-FFF2-40B4-BE49-F238E27FC236}">
                      <a16:creationId xmlns:a16="http://schemas.microsoft.com/office/drawing/2014/main" id="{79166284-9321-7592-8825-322BFA7A16B4}"/>
                    </a:ext>
                  </a:extLst>
                </p:cNvPr>
                <p:cNvSpPr/>
                <p:nvPr/>
              </p:nvSpPr>
              <p:spPr>
                <a:xfrm>
                  <a:off x="7246543" y="4151383"/>
                  <a:ext cx="2689457" cy="777123"/>
                </a:xfrm>
                <a:prstGeom prst="roundRect">
                  <a:avLst/>
                </a:prstGeom>
                <a:solidFill>
                  <a:srgbClr val="F4F8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6" name="Group 155">
                  <a:extLst>
                    <a:ext uri="{FF2B5EF4-FFF2-40B4-BE49-F238E27FC236}">
                      <a16:creationId xmlns:a16="http://schemas.microsoft.com/office/drawing/2014/main" id="{05A3ACB1-58E1-34A0-6B99-4951E5B81F65}"/>
                    </a:ext>
                  </a:extLst>
                </p:cNvPr>
                <p:cNvGrpSpPr/>
                <p:nvPr/>
              </p:nvGrpSpPr>
              <p:grpSpPr>
                <a:xfrm>
                  <a:off x="6498045" y="4151383"/>
                  <a:ext cx="646326" cy="777123"/>
                  <a:chOff x="6499271" y="4151383"/>
                  <a:chExt cx="646326" cy="777123"/>
                </a:xfrm>
              </p:grpSpPr>
              <p:sp>
                <p:nvSpPr>
                  <p:cNvPr id="143" name="Rectangle: Rounded Corners 142">
                    <a:extLst>
                      <a:ext uri="{FF2B5EF4-FFF2-40B4-BE49-F238E27FC236}">
                        <a16:creationId xmlns:a16="http://schemas.microsoft.com/office/drawing/2014/main" id="{9B99D680-E4D0-4531-0DB8-F026C86B0E88}"/>
                      </a:ext>
                    </a:extLst>
                  </p:cNvPr>
                  <p:cNvSpPr/>
                  <p:nvPr/>
                </p:nvSpPr>
                <p:spPr>
                  <a:xfrm>
                    <a:off x="6499271" y="4151383"/>
                    <a:ext cx="646326" cy="777123"/>
                  </a:xfrm>
                  <a:prstGeom prst="roundRect">
                    <a:avLst/>
                  </a:prstGeom>
                  <a:solidFill>
                    <a:srgbClr val="F4F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" name="TextBox 65"/>
                  <p:cNvSpPr txBox="1"/>
                  <p:nvPr/>
                </p:nvSpPr>
                <p:spPr>
                  <a:xfrm>
                    <a:off x="6636708" y="4450576"/>
                    <a:ext cx="371452" cy="17873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7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49" dirty="0">
                        <a:solidFill>
                          <a:srgbClr val="1C4FB5"/>
                        </a:solidFill>
                        <a:latin typeface="Open Sauce Sans SemiBold" panose="00000700000000000000" pitchFamily="2" charset="0"/>
                      </a:rPr>
                      <a:t>Yes</a:t>
                    </a:r>
                  </a:p>
                </p:txBody>
              </p:sp>
            </p:grp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FB0FE58C-A177-7BB8-06B1-93FC951DB080}"/>
                    </a:ext>
                  </a:extLst>
                </p:cNvPr>
                <p:cNvGrpSpPr/>
                <p:nvPr/>
              </p:nvGrpSpPr>
              <p:grpSpPr>
                <a:xfrm>
                  <a:off x="5860352" y="4151383"/>
                  <a:ext cx="535521" cy="777123"/>
                  <a:chOff x="5862802" y="4151383"/>
                  <a:chExt cx="535521" cy="777123"/>
                </a:xfrm>
              </p:grpSpPr>
              <p:sp>
                <p:nvSpPr>
                  <p:cNvPr id="144" name="Rectangle: Rounded Corners 143">
                    <a:extLst>
                      <a:ext uri="{FF2B5EF4-FFF2-40B4-BE49-F238E27FC236}">
                        <a16:creationId xmlns:a16="http://schemas.microsoft.com/office/drawing/2014/main" id="{90BA6512-F4FB-07A3-E5E7-54F0A4B0B34F}"/>
                      </a:ext>
                    </a:extLst>
                  </p:cNvPr>
                  <p:cNvSpPr/>
                  <p:nvPr/>
                </p:nvSpPr>
                <p:spPr>
                  <a:xfrm>
                    <a:off x="5862802" y="4151383"/>
                    <a:ext cx="535521" cy="777123"/>
                  </a:xfrm>
                  <a:prstGeom prst="roundRect">
                    <a:avLst/>
                  </a:prstGeom>
                  <a:solidFill>
                    <a:srgbClr val="FBEE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" name="TextBox 85"/>
                  <p:cNvSpPr txBox="1"/>
                  <p:nvPr/>
                </p:nvSpPr>
                <p:spPr>
                  <a:xfrm>
                    <a:off x="5975384" y="4450576"/>
                    <a:ext cx="310356" cy="17873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7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49" dirty="0">
                        <a:solidFill>
                          <a:srgbClr val="D65912"/>
                        </a:solidFill>
                        <a:latin typeface="Open Sauce Sans SemiBold" panose="00000700000000000000" pitchFamily="2" charset="0"/>
                      </a:rPr>
                      <a:t>No</a:t>
                    </a:r>
                  </a:p>
                </p:txBody>
              </p:sp>
            </p:grpSp>
            <p:sp>
              <p:nvSpPr>
                <p:cNvPr id="111" name="AutoShape 111"/>
                <p:cNvSpPr/>
                <p:nvPr/>
              </p:nvSpPr>
              <p:spPr>
                <a:xfrm flipV="1">
                  <a:off x="7144882" y="4539944"/>
                  <a:ext cx="208222" cy="0"/>
                </a:xfrm>
                <a:prstGeom prst="line">
                  <a:avLst/>
                </a:prstGeom>
                <a:ln w="19050" cap="flat">
                  <a:solidFill>
                    <a:srgbClr val="1C4FB5"/>
                  </a:solidFill>
                  <a:prstDash val="solid"/>
                  <a:headEnd type="none" w="sm" len="sm"/>
                  <a:tailEnd type="arrow" w="med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713F003F-6215-CBFA-1833-42CBF3A518BC}"/>
                    </a:ext>
                  </a:extLst>
                </p:cNvPr>
                <p:cNvGrpSpPr/>
                <p:nvPr/>
              </p:nvGrpSpPr>
              <p:grpSpPr>
                <a:xfrm>
                  <a:off x="756001" y="4151383"/>
                  <a:ext cx="1466682" cy="777123"/>
                  <a:chOff x="756001" y="2308171"/>
                  <a:chExt cx="1466682" cy="777123"/>
                </a:xfrm>
              </p:grpSpPr>
              <p:sp>
                <p:nvSpPr>
                  <p:cNvPr id="101" name="Rectangle: Rounded Corners 100">
                    <a:extLst>
                      <a:ext uri="{FF2B5EF4-FFF2-40B4-BE49-F238E27FC236}">
                        <a16:creationId xmlns:a16="http://schemas.microsoft.com/office/drawing/2014/main" id="{98D7DB50-2322-31C4-CD76-5AECC90A7A4E}"/>
                      </a:ext>
                    </a:extLst>
                  </p:cNvPr>
                  <p:cNvSpPr/>
                  <p:nvPr/>
                </p:nvSpPr>
                <p:spPr>
                  <a:xfrm>
                    <a:off x="756001" y="2308171"/>
                    <a:ext cx="1466682" cy="777123"/>
                  </a:xfrm>
                  <a:prstGeom prst="roundRect">
                    <a:avLst/>
                  </a:prstGeom>
                  <a:solidFill>
                    <a:srgbClr val="1C4F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5" name="TextBox 10">
                    <a:extLst>
                      <a:ext uri="{FF2B5EF4-FFF2-40B4-BE49-F238E27FC236}">
                        <a16:creationId xmlns:a16="http://schemas.microsoft.com/office/drawing/2014/main" id="{9B3343CA-4BC5-684A-1BC5-1F93BD5B4E25}"/>
                      </a:ext>
                    </a:extLst>
                  </p:cNvPr>
                  <p:cNvSpPr txBox="1"/>
                  <p:nvPr/>
                </p:nvSpPr>
                <p:spPr>
                  <a:xfrm>
                    <a:off x="847714" y="2606964"/>
                    <a:ext cx="1283256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8"/>
                      </a:lnSpc>
                      <a:spcBef>
                        <a:spcPct val="0"/>
                      </a:spcBef>
                    </a:pPr>
                    <a:r>
                      <a:rPr lang="en-US" sz="1200" b="1" u="none" strike="noStrike" spc="-49" dirty="0">
                        <a:solidFill>
                          <a:srgbClr val="FFFFFF"/>
                        </a:solidFill>
                        <a:latin typeface="Open Sauce Sans" panose="00000500000000000000" pitchFamily="2" charset="0"/>
                      </a:rPr>
                      <a:t>Why 3</a:t>
                    </a:r>
                  </a:p>
                </p:txBody>
              </p:sp>
            </p:grpSp>
            <p:sp>
              <p:nvSpPr>
                <p:cNvPr id="128" name="Rectangle: Rounded Corners 127">
                  <a:extLst>
                    <a:ext uri="{FF2B5EF4-FFF2-40B4-BE49-F238E27FC236}">
                      <a16:creationId xmlns:a16="http://schemas.microsoft.com/office/drawing/2014/main" id="{9F79DC28-9CB6-DCDE-A40C-3537A780ECE0}"/>
                    </a:ext>
                  </a:extLst>
                </p:cNvPr>
                <p:cNvSpPr/>
                <p:nvPr/>
              </p:nvSpPr>
              <p:spPr>
                <a:xfrm>
                  <a:off x="2324855" y="4151383"/>
                  <a:ext cx="3433325" cy="777123"/>
                </a:xfrm>
                <a:prstGeom prst="roundRect">
                  <a:avLst/>
                </a:prstGeom>
                <a:solidFill>
                  <a:srgbClr val="F4F8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6962A68C-E1DC-212C-0F6E-EC726087C961}"/>
                  </a:ext>
                </a:extLst>
              </p:cNvPr>
              <p:cNvGrpSpPr/>
              <p:nvPr/>
            </p:nvGrpSpPr>
            <p:grpSpPr>
              <a:xfrm>
                <a:off x="756001" y="5085723"/>
                <a:ext cx="9179999" cy="777123"/>
                <a:chOff x="756001" y="5072989"/>
                <a:chExt cx="9179999" cy="777123"/>
              </a:xfrm>
            </p:grpSpPr>
            <p:sp>
              <p:nvSpPr>
                <p:cNvPr id="134" name="Rectangle: Rounded Corners 133">
                  <a:extLst>
                    <a:ext uri="{FF2B5EF4-FFF2-40B4-BE49-F238E27FC236}">
                      <a16:creationId xmlns:a16="http://schemas.microsoft.com/office/drawing/2014/main" id="{462081CC-8847-572B-3724-0CBC7BE79621}"/>
                    </a:ext>
                  </a:extLst>
                </p:cNvPr>
                <p:cNvSpPr/>
                <p:nvPr/>
              </p:nvSpPr>
              <p:spPr>
                <a:xfrm>
                  <a:off x="7246543" y="5072989"/>
                  <a:ext cx="2689457" cy="777123"/>
                </a:xfrm>
                <a:prstGeom prst="roundRect">
                  <a:avLst/>
                </a:prstGeom>
                <a:solidFill>
                  <a:srgbClr val="F4F8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4" name="Group 153">
                  <a:extLst>
                    <a:ext uri="{FF2B5EF4-FFF2-40B4-BE49-F238E27FC236}">
                      <a16:creationId xmlns:a16="http://schemas.microsoft.com/office/drawing/2014/main" id="{8E77EA91-A8AF-27ED-2DA2-0D9C28944FD3}"/>
                    </a:ext>
                  </a:extLst>
                </p:cNvPr>
                <p:cNvGrpSpPr/>
                <p:nvPr/>
              </p:nvGrpSpPr>
              <p:grpSpPr>
                <a:xfrm>
                  <a:off x="6498045" y="5072989"/>
                  <a:ext cx="646326" cy="777123"/>
                  <a:chOff x="6499271" y="5072989"/>
                  <a:chExt cx="646326" cy="777123"/>
                </a:xfrm>
              </p:grpSpPr>
              <p:sp>
                <p:nvSpPr>
                  <p:cNvPr id="146" name="Rectangle: Rounded Corners 145">
                    <a:extLst>
                      <a:ext uri="{FF2B5EF4-FFF2-40B4-BE49-F238E27FC236}">
                        <a16:creationId xmlns:a16="http://schemas.microsoft.com/office/drawing/2014/main" id="{7DC5DF40-B466-55BF-22EE-73C869F5DE82}"/>
                      </a:ext>
                    </a:extLst>
                  </p:cNvPr>
                  <p:cNvSpPr/>
                  <p:nvPr/>
                </p:nvSpPr>
                <p:spPr>
                  <a:xfrm>
                    <a:off x="6499271" y="5072989"/>
                    <a:ext cx="646326" cy="777123"/>
                  </a:xfrm>
                  <a:prstGeom prst="roundRect">
                    <a:avLst/>
                  </a:prstGeom>
                  <a:solidFill>
                    <a:srgbClr val="F4F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9" name="TextBox 69"/>
                  <p:cNvSpPr txBox="1"/>
                  <p:nvPr/>
                </p:nvSpPr>
                <p:spPr>
                  <a:xfrm>
                    <a:off x="6636708" y="5372182"/>
                    <a:ext cx="371452" cy="17873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7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49" dirty="0">
                        <a:solidFill>
                          <a:srgbClr val="1C4FB5"/>
                        </a:solidFill>
                        <a:latin typeface="Open Sauce Sans SemiBold" panose="00000700000000000000" pitchFamily="2" charset="0"/>
                      </a:rPr>
                      <a:t>Yes</a:t>
                    </a:r>
                  </a:p>
                </p:txBody>
              </p:sp>
            </p:grpSp>
            <p:grpSp>
              <p:nvGrpSpPr>
                <p:cNvPr id="153" name="Group 152">
                  <a:extLst>
                    <a:ext uri="{FF2B5EF4-FFF2-40B4-BE49-F238E27FC236}">
                      <a16:creationId xmlns:a16="http://schemas.microsoft.com/office/drawing/2014/main" id="{E8888702-FA79-0F88-32F3-D1F2E70C98B0}"/>
                    </a:ext>
                  </a:extLst>
                </p:cNvPr>
                <p:cNvGrpSpPr/>
                <p:nvPr/>
              </p:nvGrpSpPr>
              <p:grpSpPr>
                <a:xfrm>
                  <a:off x="5860352" y="5072989"/>
                  <a:ext cx="535521" cy="777123"/>
                  <a:chOff x="5862802" y="5072989"/>
                  <a:chExt cx="535521" cy="777123"/>
                </a:xfrm>
              </p:grpSpPr>
              <p:sp>
                <p:nvSpPr>
                  <p:cNvPr id="147" name="Rectangle: Rounded Corners 146">
                    <a:extLst>
                      <a:ext uri="{FF2B5EF4-FFF2-40B4-BE49-F238E27FC236}">
                        <a16:creationId xmlns:a16="http://schemas.microsoft.com/office/drawing/2014/main" id="{61F50AD4-A1AA-CF28-CDFB-37654A4B969F}"/>
                      </a:ext>
                    </a:extLst>
                  </p:cNvPr>
                  <p:cNvSpPr/>
                  <p:nvPr/>
                </p:nvSpPr>
                <p:spPr>
                  <a:xfrm>
                    <a:off x="5862802" y="5072989"/>
                    <a:ext cx="535521" cy="777123"/>
                  </a:xfrm>
                  <a:prstGeom prst="roundRect">
                    <a:avLst/>
                  </a:prstGeom>
                  <a:solidFill>
                    <a:srgbClr val="FBEE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" name="TextBox 89"/>
                  <p:cNvSpPr txBox="1"/>
                  <p:nvPr/>
                </p:nvSpPr>
                <p:spPr>
                  <a:xfrm>
                    <a:off x="5975384" y="5372182"/>
                    <a:ext cx="310356" cy="17873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7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49" dirty="0">
                        <a:solidFill>
                          <a:srgbClr val="D65912"/>
                        </a:solidFill>
                        <a:latin typeface="Open Sauce Sans SemiBold" panose="00000700000000000000" pitchFamily="2" charset="0"/>
                      </a:rPr>
                      <a:t>No</a:t>
                    </a:r>
                  </a:p>
                </p:txBody>
              </p:sp>
            </p:grpSp>
            <p:sp>
              <p:nvSpPr>
                <p:cNvPr id="112" name="AutoShape 112"/>
                <p:cNvSpPr/>
                <p:nvPr/>
              </p:nvSpPr>
              <p:spPr>
                <a:xfrm flipV="1">
                  <a:off x="7144882" y="5461550"/>
                  <a:ext cx="208222" cy="0"/>
                </a:xfrm>
                <a:prstGeom prst="line">
                  <a:avLst/>
                </a:prstGeom>
                <a:ln w="19050" cap="flat">
                  <a:solidFill>
                    <a:srgbClr val="1C4FB5"/>
                  </a:solidFill>
                  <a:prstDash val="solid"/>
                  <a:headEnd type="none" w="sm" len="sm"/>
                  <a:tailEnd type="arrow" w="med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9C863DF2-2D03-2C00-ED8A-064BFF13C38E}"/>
                    </a:ext>
                  </a:extLst>
                </p:cNvPr>
                <p:cNvGrpSpPr/>
                <p:nvPr/>
              </p:nvGrpSpPr>
              <p:grpSpPr>
                <a:xfrm>
                  <a:off x="756001" y="5072989"/>
                  <a:ext cx="1466682" cy="777123"/>
                  <a:chOff x="756001" y="2308171"/>
                  <a:chExt cx="1466682" cy="777123"/>
                </a:xfrm>
              </p:grpSpPr>
              <p:sp>
                <p:nvSpPr>
                  <p:cNvPr id="117" name="Rectangle: Rounded Corners 116">
                    <a:extLst>
                      <a:ext uri="{FF2B5EF4-FFF2-40B4-BE49-F238E27FC236}">
                        <a16:creationId xmlns:a16="http://schemas.microsoft.com/office/drawing/2014/main" id="{750C3C24-172A-C164-251B-3293613CB76C}"/>
                      </a:ext>
                    </a:extLst>
                  </p:cNvPr>
                  <p:cNvSpPr/>
                  <p:nvPr/>
                </p:nvSpPr>
                <p:spPr>
                  <a:xfrm>
                    <a:off x="756001" y="2308171"/>
                    <a:ext cx="1466682" cy="777123"/>
                  </a:xfrm>
                  <a:prstGeom prst="roundRect">
                    <a:avLst/>
                  </a:prstGeom>
                  <a:solidFill>
                    <a:srgbClr val="1C4F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8" name="TextBox 10">
                    <a:extLst>
                      <a:ext uri="{FF2B5EF4-FFF2-40B4-BE49-F238E27FC236}">
                        <a16:creationId xmlns:a16="http://schemas.microsoft.com/office/drawing/2014/main" id="{7606A627-50DE-D242-F950-F25C3FAFA6BF}"/>
                      </a:ext>
                    </a:extLst>
                  </p:cNvPr>
                  <p:cNvSpPr txBox="1"/>
                  <p:nvPr/>
                </p:nvSpPr>
                <p:spPr>
                  <a:xfrm>
                    <a:off x="847714" y="2606964"/>
                    <a:ext cx="1283256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8"/>
                      </a:lnSpc>
                      <a:spcBef>
                        <a:spcPct val="0"/>
                      </a:spcBef>
                    </a:pPr>
                    <a:r>
                      <a:rPr lang="en-US" sz="1200" b="1" u="none" strike="noStrike" spc="-49" dirty="0">
                        <a:solidFill>
                          <a:srgbClr val="FFFFFF"/>
                        </a:solidFill>
                        <a:latin typeface="Open Sauce Sans" panose="00000500000000000000" pitchFamily="2" charset="0"/>
                      </a:rPr>
                      <a:t>Why 4</a:t>
                    </a:r>
                  </a:p>
                </p:txBody>
              </p:sp>
            </p:grpSp>
            <p:sp>
              <p:nvSpPr>
                <p:cNvPr id="129" name="Rectangle: Rounded Corners 128">
                  <a:extLst>
                    <a:ext uri="{FF2B5EF4-FFF2-40B4-BE49-F238E27FC236}">
                      <a16:creationId xmlns:a16="http://schemas.microsoft.com/office/drawing/2014/main" id="{61AF4177-39B8-E62D-1B73-234AAA53280A}"/>
                    </a:ext>
                  </a:extLst>
                </p:cNvPr>
                <p:cNvSpPr/>
                <p:nvPr/>
              </p:nvSpPr>
              <p:spPr>
                <a:xfrm>
                  <a:off x="2324855" y="5072989"/>
                  <a:ext cx="3433325" cy="777123"/>
                </a:xfrm>
                <a:prstGeom prst="roundRect">
                  <a:avLst/>
                </a:prstGeom>
                <a:solidFill>
                  <a:srgbClr val="F4F8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670A35EB-FDD6-DFBA-41FA-7D97C6E074DA}"/>
                  </a:ext>
                </a:extLst>
              </p:cNvPr>
              <p:cNvGrpSpPr/>
              <p:nvPr/>
            </p:nvGrpSpPr>
            <p:grpSpPr>
              <a:xfrm>
                <a:off x="756001" y="5994596"/>
                <a:ext cx="9179999" cy="777123"/>
                <a:chOff x="756001" y="5994596"/>
                <a:chExt cx="9179999" cy="777123"/>
              </a:xfrm>
            </p:grpSpPr>
            <p:sp>
              <p:nvSpPr>
                <p:cNvPr id="135" name="Rectangle: Rounded Corners 134">
                  <a:extLst>
                    <a:ext uri="{FF2B5EF4-FFF2-40B4-BE49-F238E27FC236}">
                      <a16:creationId xmlns:a16="http://schemas.microsoft.com/office/drawing/2014/main" id="{C63BF5DC-BE00-13A7-FF78-A85759398D05}"/>
                    </a:ext>
                  </a:extLst>
                </p:cNvPr>
                <p:cNvSpPr/>
                <p:nvPr/>
              </p:nvSpPr>
              <p:spPr>
                <a:xfrm>
                  <a:off x="7246543" y="5994596"/>
                  <a:ext cx="2689457" cy="777123"/>
                </a:xfrm>
                <a:prstGeom prst="roundRect">
                  <a:avLst/>
                </a:prstGeom>
                <a:solidFill>
                  <a:srgbClr val="F4F8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70103F12-FD5F-B7F0-1695-C20E6F67D48F}"/>
                    </a:ext>
                  </a:extLst>
                </p:cNvPr>
                <p:cNvGrpSpPr/>
                <p:nvPr/>
              </p:nvGrpSpPr>
              <p:grpSpPr>
                <a:xfrm>
                  <a:off x="6498045" y="5994596"/>
                  <a:ext cx="646326" cy="777123"/>
                  <a:chOff x="6499271" y="5994596"/>
                  <a:chExt cx="646326" cy="777123"/>
                </a:xfrm>
              </p:grpSpPr>
              <p:sp>
                <p:nvSpPr>
                  <p:cNvPr id="149" name="Rectangle: Rounded Corners 148">
                    <a:extLst>
                      <a:ext uri="{FF2B5EF4-FFF2-40B4-BE49-F238E27FC236}">
                        <a16:creationId xmlns:a16="http://schemas.microsoft.com/office/drawing/2014/main" id="{2805DD58-398B-A2B6-C4D7-CDA0358C13B5}"/>
                      </a:ext>
                    </a:extLst>
                  </p:cNvPr>
                  <p:cNvSpPr/>
                  <p:nvPr/>
                </p:nvSpPr>
                <p:spPr>
                  <a:xfrm>
                    <a:off x="6499271" y="5994596"/>
                    <a:ext cx="646326" cy="777123"/>
                  </a:xfrm>
                  <a:prstGeom prst="roundRect">
                    <a:avLst/>
                  </a:prstGeom>
                  <a:solidFill>
                    <a:srgbClr val="F4F8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3" name="TextBox 73"/>
                  <p:cNvSpPr txBox="1"/>
                  <p:nvPr/>
                </p:nvSpPr>
                <p:spPr>
                  <a:xfrm>
                    <a:off x="6636708" y="6293789"/>
                    <a:ext cx="371452" cy="17873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7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49" dirty="0">
                        <a:solidFill>
                          <a:srgbClr val="1C4FB5"/>
                        </a:solidFill>
                        <a:latin typeface="Open Sauce Sans SemiBold" panose="00000700000000000000" pitchFamily="2" charset="0"/>
                      </a:rPr>
                      <a:t>Yes</a:t>
                    </a:r>
                  </a:p>
                </p:txBody>
              </p:sp>
            </p:grpSp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D7AF7B2B-201D-BF6E-2F1B-05C1BC3D78BC}"/>
                    </a:ext>
                  </a:extLst>
                </p:cNvPr>
                <p:cNvGrpSpPr/>
                <p:nvPr/>
              </p:nvGrpSpPr>
              <p:grpSpPr>
                <a:xfrm>
                  <a:off x="5860352" y="5994596"/>
                  <a:ext cx="535521" cy="777123"/>
                  <a:chOff x="5862802" y="5994596"/>
                  <a:chExt cx="535521" cy="777123"/>
                </a:xfrm>
              </p:grpSpPr>
              <p:sp>
                <p:nvSpPr>
                  <p:cNvPr id="150" name="Rectangle: Rounded Corners 149">
                    <a:extLst>
                      <a:ext uri="{FF2B5EF4-FFF2-40B4-BE49-F238E27FC236}">
                        <a16:creationId xmlns:a16="http://schemas.microsoft.com/office/drawing/2014/main" id="{D3EC5E01-9DC2-D9C4-994A-6B2E7886136D}"/>
                      </a:ext>
                    </a:extLst>
                  </p:cNvPr>
                  <p:cNvSpPr/>
                  <p:nvPr/>
                </p:nvSpPr>
                <p:spPr>
                  <a:xfrm>
                    <a:off x="5862802" y="5994596"/>
                    <a:ext cx="535521" cy="777123"/>
                  </a:xfrm>
                  <a:prstGeom prst="roundRect">
                    <a:avLst/>
                  </a:prstGeom>
                  <a:solidFill>
                    <a:srgbClr val="FBEEE7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" name="TextBox 93"/>
                  <p:cNvSpPr txBox="1"/>
                  <p:nvPr/>
                </p:nvSpPr>
                <p:spPr>
                  <a:xfrm>
                    <a:off x="5975384" y="6293789"/>
                    <a:ext cx="310356" cy="178737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7"/>
                      </a:lnSpc>
                      <a:spcBef>
                        <a:spcPct val="0"/>
                      </a:spcBef>
                    </a:pPr>
                    <a:r>
                      <a:rPr lang="en-US" sz="1199" u="none" strike="noStrike" spc="-49" dirty="0">
                        <a:solidFill>
                          <a:srgbClr val="D65912"/>
                        </a:solidFill>
                        <a:latin typeface="Open Sauce Sans SemiBold" panose="00000700000000000000" pitchFamily="2" charset="0"/>
                      </a:rPr>
                      <a:t>No</a:t>
                    </a:r>
                  </a:p>
                </p:txBody>
              </p:sp>
            </p:grpSp>
            <p:sp>
              <p:nvSpPr>
                <p:cNvPr id="113" name="AutoShape 113"/>
                <p:cNvSpPr/>
                <p:nvPr/>
              </p:nvSpPr>
              <p:spPr>
                <a:xfrm flipV="1">
                  <a:off x="7144882" y="6383157"/>
                  <a:ext cx="208222" cy="0"/>
                </a:xfrm>
                <a:prstGeom prst="line">
                  <a:avLst/>
                </a:prstGeom>
                <a:ln w="19050" cap="flat">
                  <a:solidFill>
                    <a:srgbClr val="1C4FB5"/>
                  </a:solidFill>
                  <a:prstDash val="solid"/>
                  <a:headEnd type="none" w="sm" len="sm"/>
                  <a:tailEnd type="arrow" w="med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91827B89-6770-F2CE-A333-F7B54DCADEA9}"/>
                    </a:ext>
                  </a:extLst>
                </p:cNvPr>
                <p:cNvGrpSpPr/>
                <p:nvPr/>
              </p:nvGrpSpPr>
              <p:grpSpPr>
                <a:xfrm>
                  <a:off x="756001" y="5994596"/>
                  <a:ext cx="1466682" cy="777123"/>
                  <a:chOff x="756001" y="2308171"/>
                  <a:chExt cx="1466682" cy="777123"/>
                </a:xfrm>
              </p:grpSpPr>
              <p:sp>
                <p:nvSpPr>
                  <p:cNvPr id="120" name="Rectangle: Rounded Corners 119">
                    <a:extLst>
                      <a:ext uri="{FF2B5EF4-FFF2-40B4-BE49-F238E27FC236}">
                        <a16:creationId xmlns:a16="http://schemas.microsoft.com/office/drawing/2014/main" id="{D7BBF5B8-6234-C0EF-8D09-44165BA89E3E}"/>
                      </a:ext>
                    </a:extLst>
                  </p:cNvPr>
                  <p:cNvSpPr/>
                  <p:nvPr/>
                </p:nvSpPr>
                <p:spPr>
                  <a:xfrm>
                    <a:off x="756001" y="2308171"/>
                    <a:ext cx="1466682" cy="777123"/>
                  </a:xfrm>
                  <a:prstGeom prst="roundRect">
                    <a:avLst/>
                  </a:prstGeom>
                  <a:solidFill>
                    <a:srgbClr val="1C4F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TextBox 10">
                    <a:extLst>
                      <a:ext uri="{FF2B5EF4-FFF2-40B4-BE49-F238E27FC236}">
                        <a16:creationId xmlns:a16="http://schemas.microsoft.com/office/drawing/2014/main" id="{FB6A7639-8475-AD58-7AC9-F9C67826C5A3}"/>
                      </a:ext>
                    </a:extLst>
                  </p:cNvPr>
                  <p:cNvSpPr txBox="1"/>
                  <p:nvPr/>
                </p:nvSpPr>
                <p:spPr>
                  <a:xfrm>
                    <a:off x="847714" y="2606964"/>
                    <a:ext cx="1283256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marL="0" lvl="0" indent="0" algn="ctr">
                      <a:lnSpc>
                        <a:spcPts val="1368"/>
                      </a:lnSpc>
                      <a:spcBef>
                        <a:spcPct val="0"/>
                      </a:spcBef>
                    </a:pPr>
                    <a:r>
                      <a:rPr lang="en-US" sz="1200" b="1" u="none" strike="noStrike" spc="-49" dirty="0">
                        <a:solidFill>
                          <a:srgbClr val="FFFFFF"/>
                        </a:solidFill>
                        <a:latin typeface="Open Sauce Sans" panose="00000500000000000000" pitchFamily="2" charset="0"/>
                      </a:rPr>
                      <a:t>Why 5</a:t>
                    </a:r>
                  </a:p>
                </p:txBody>
              </p:sp>
            </p:grpSp>
            <p:sp>
              <p:nvSpPr>
                <p:cNvPr id="130" name="Rectangle: Rounded Corners 129">
                  <a:extLst>
                    <a:ext uri="{FF2B5EF4-FFF2-40B4-BE49-F238E27FC236}">
                      <a16:creationId xmlns:a16="http://schemas.microsoft.com/office/drawing/2014/main" id="{0BB88679-AE4C-86D9-10CA-65AADA27618F}"/>
                    </a:ext>
                  </a:extLst>
                </p:cNvPr>
                <p:cNvSpPr/>
                <p:nvPr/>
              </p:nvSpPr>
              <p:spPr>
                <a:xfrm>
                  <a:off x="2324855" y="5994596"/>
                  <a:ext cx="3433325" cy="777123"/>
                </a:xfrm>
                <a:prstGeom prst="roundRect">
                  <a:avLst/>
                </a:prstGeom>
                <a:solidFill>
                  <a:srgbClr val="F4F8FF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515B5F8E-77F2-8358-E896-D962637893B6}"/>
                </a:ext>
              </a:extLst>
            </p:cNvPr>
            <p:cNvGrpSpPr/>
            <p:nvPr/>
          </p:nvGrpSpPr>
          <p:grpSpPr>
            <a:xfrm>
              <a:off x="756000" y="788280"/>
              <a:ext cx="9180000" cy="1439062"/>
              <a:chOff x="756000" y="788280"/>
              <a:chExt cx="9180000" cy="1439062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756000" y="816856"/>
                <a:ext cx="2116690" cy="115416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4486"/>
                  </a:lnSpc>
                </a:pPr>
                <a:r>
                  <a:rPr lang="en-US" sz="3950" b="1" spc="-161" dirty="0">
                    <a:solidFill>
                      <a:srgbClr val="1C4FB5"/>
                    </a:solidFill>
                    <a:latin typeface="Open Sauce Sans" panose="00000500000000000000" pitchFamily="2" charset="0"/>
                  </a:rPr>
                  <a:t>5 WHYS </a:t>
                </a:r>
              </a:p>
              <a:p>
                <a:pPr>
                  <a:lnSpc>
                    <a:spcPts val="4486"/>
                  </a:lnSpc>
                </a:pPr>
                <a:r>
                  <a:rPr lang="en-US" sz="3950" b="1" spc="-161" dirty="0">
                    <a:solidFill>
                      <a:srgbClr val="1C4FB5"/>
                    </a:solidFill>
                    <a:latin typeface="Open Sauce Sans" panose="00000500000000000000" pitchFamily="2" charset="0"/>
                  </a:rPr>
                  <a:t>MODEL</a:t>
                </a:r>
              </a:p>
            </p:txBody>
          </p: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F63830B4-2E98-6977-4F02-E9B36A48888F}"/>
                  </a:ext>
                </a:extLst>
              </p:cNvPr>
              <p:cNvGrpSpPr/>
              <p:nvPr/>
            </p:nvGrpSpPr>
            <p:grpSpPr>
              <a:xfrm>
                <a:off x="3158092" y="788280"/>
                <a:ext cx="6777907" cy="783033"/>
                <a:chOff x="3158092" y="788280"/>
                <a:chExt cx="6777907" cy="783033"/>
              </a:xfrm>
            </p:grpSpPr>
            <p:sp>
              <p:nvSpPr>
                <p:cNvPr id="162" name="Rectangle: Rounded Corners 161">
                  <a:extLst>
                    <a:ext uri="{FF2B5EF4-FFF2-40B4-BE49-F238E27FC236}">
                      <a16:creationId xmlns:a16="http://schemas.microsoft.com/office/drawing/2014/main" id="{692F85AB-722D-21AD-3765-CC44A284E294}"/>
                    </a:ext>
                  </a:extLst>
                </p:cNvPr>
                <p:cNvSpPr/>
                <p:nvPr/>
              </p:nvSpPr>
              <p:spPr>
                <a:xfrm>
                  <a:off x="3158092" y="788280"/>
                  <a:ext cx="6777907" cy="783033"/>
                </a:xfrm>
                <a:prstGeom prst="roundRect">
                  <a:avLst/>
                </a:prstGeom>
                <a:solidFill>
                  <a:srgbClr val="FBEEE7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extBox 6"/>
                <p:cNvSpPr txBox="1"/>
                <p:nvPr/>
              </p:nvSpPr>
              <p:spPr>
                <a:xfrm>
                  <a:off x="3353528" y="1083616"/>
                  <a:ext cx="872963" cy="192360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marL="0" lvl="0" indent="0">
                    <a:lnSpc>
                      <a:spcPts val="1481"/>
                    </a:lnSpc>
                    <a:spcBef>
                      <a:spcPct val="0"/>
                    </a:spcBef>
                  </a:pPr>
                  <a:r>
                    <a:rPr lang="en-US" sz="1299" u="none" strike="noStrike" spc="-53" dirty="0">
                      <a:solidFill>
                        <a:srgbClr val="D65912"/>
                      </a:solidFill>
                      <a:latin typeface="Open Sauce Sans SemiBold" panose="00000700000000000000" pitchFamily="2" charset="0"/>
                    </a:rPr>
                    <a:t>Problem:</a:t>
                  </a:r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9B713008-657B-C8B8-63CD-16142EFBC4E7}"/>
                  </a:ext>
                </a:extLst>
              </p:cNvPr>
              <p:cNvGrpSpPr/>
              <p:nvPr/>
            </p:nvGrpSpPr>
            <p:grpSpPr>
              <a:xfrm>
                <a:off x="5862803" y="1703066"/>
                <a:ext cx="4073197" cy="524276"/>
                <a:chOff x="5862803" y="1677605"/>
                <a:chExt cx="4073197" cy="524276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20E5B8F8-AFC1-9978-578F-17FC64F3F904}"/>
                    </a:ext>
                  </a:extLst>
                </p:cNvPr>
                <p:cNvGrpSpPr/>
                <p:nvPr/>
              </p:nvGrpSpPr>
              <p:grpSpPr>
                <a:xfrm>
                  <a:off x="5862803" y="1677605"/>
                  <a:ext cx="1282080" cy="524276"/>
                  <a:chOff x="5862803" y="1677605"/>
                  <a:chExt cx="1282080" cy="524276"/>
                </a:xfrm>
              </p:grpSpPr>
              <p:sp>
                <p:nvSpPr>
                  <p:cNvPr id="66" name="Rectangle: Rounded Corners 65">
                    <a:extLst>
                      <a:ext uri="{FF2B5EF4-FFF2-40B4-BE49-F238E27FC236}">
                        <a16:creationId xmlns:a16="http://schemas.microsoft.com/office/drawing/2014/main" id="{D74B574E-6BD5-B193-34B3-2A26FC472B9A}"/>
                      </a:ext>
                    </a:extLst>
                  </p:cNvPr>
                  <p:cNvSpPr/>
                  <p:nvPr/>
                </p:nvSpPr>
                <p:spPr>
                  <a:xfrm>
                    <a:off x="5862803" y="1677605"/>
                    <a:ext cx="1282080" cy="524276"/>
                  </a:xfrm>
                  <a:prstGeom prst="roundRect">
                    <a:avLst/>
                  </a:prstGeom>
                  <a:solidFill>
                    <a:srgbClr val="D6591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0" name="TextBox 100"/>
                  <p:cNvSpPr txBox="1"/>
                  <p:nvPr/>
                </p:nvSpPr>
                <p:spPr>
                  <a:xfrm>
                    <a:off x="6005084" y="1849975"/>
                    <a:ext cx="997519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68"/>
                      </a:lnSpc>
                    </a:pPr>
                    <a:r>
                      <a:rPr lang="en-US" sz="1200" b="1" spc="-49" dirty="0">
                        <a:solidFill>
                          <a:srgbClr val="FFFFFF"/>
                        </a:solidFill>
                        <a:latin typeface="Open Sauce Sans" panose="00000500000000000000" pitchFamily="2" charset="0"/>
                      </a:rPr>
                      <a:t>Root cause? </a:t>
                    </a:r>
                  </a:p>
                </p:txBody>
              </p:sp>
            </p:grp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C041114E-C727-2727-D439-5D71D7790D86}"/>
                    </a:ext>
                  </a:extLst>
                </p:cNvPr>
                <p:cNvGrpSpPr/>
                <p:nvPr/>
              </p:nvGrpSpPr>
              <p:grpSpPr>
                <a:xfrm>
                  <a:off x="7248993" y="1677605"/>
                  <a:ext cx="2687007" cy="524276"/>
                  <a:chOff x="7248993" y="1677605"/>
                  <a:chExt cx="2687007" cy="524276"/>
                </a:xfrm>
              </p:grpSpPr>
              <p:sp>
                <p:nvSpPr>
                  <p:cNvPr id="3" name="Rectangle: Rounded Corners 2">
                    <a:extLst>
                      <a:ext uri="{FF2B5EF4-FFF2-40B4-BE49-F238E27FC236}">
                        <a16:creationId xmlns:a16="http://schemas.microsoft.com/office/drawing/2014/main" id="{FB53B050-3F75-38C6-7ECE-0148C698E6A3}"/>
                      </a:ext>
                    </a:extLst>
                  </p:cNvPr>
                  <p:cNvSpPr/>
                  <p:nvPr/>
                </p:nvSpPr>
                <p:spPr>
                  <a:xfrm>
                    <a:off x="7248993" y="1677605"/>
                    <a:ext cx="2687007" cy="524276"/>
                  </a:xfrm>
                  <a:prstGeom prst="roundRect">
                    <a:avLst/>
                  </a:prstGeom>
                  <a:solidFill>
                    <a:srgbClr val="1C4FB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4" name="TextBox 104"/>
                  <p:cNvSpPr txBox="1"/>
                  <p:nvPr/>
                </p:nvSpPr>
                <p:spPr>
                  <a:xfrm>
                    <a:off x="8093737" y="1849975"/>
                    <a:ext cx="997519" cy="179536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pPr algn="ctr">
                      <a:lnSpc>
                        <a:spcPts val="1368"/>
                      </a:lnSpc>
                    </a:pPr>
                    <a:r>
                      <a:rPr lang="en-US" sz="1200" b="1" spc="-49" dirty="0">
                        <a:solidFill>
                          <a:srgbClr val="FFFFFF"/>
                        </a:solidFill>
                        <a:latin typeface="Open Sauce Sans" panose="00000500000000000000" pitchFamily="2" charset="0"/>
                      </a:rPr>
                      <a:t>Solution</a:t>
                    </a:r>
                  </a:p>
                </p:txBody>
              </p:sp>
            </p:grpSp>
          </p:grpSp>
        </p:grpSp>
        <p:sp>
          <p:nvSpPr>
            <p:cNvPr id="114" name="TemplateLAB"/>
            <p:cNvSpPr/>
            <p:nvPr/>
          </p:nvSpPr>
          <p:spPr>
            <a:xfrm>
              <a:off x="4901771" y="7071393"/>
              <a:ext cx="888458" cy="146596"/>
            </a:xfrm>
            <a:custGeom>
              <a:avLst/>
              <a:gdLst/>
              <a:ahLst/>
              <a:cxnLst/>
              <a:rect l="l" t="t" r="r" b="b"/>
              <a:pathLst>
                <a:path w="888458" h="146596">
                  <a:moveTo>
                    <a:pt x="0" y="0"/>
                  </a:moveTo>
                  <a:lnTo>
                    <a:pt x="888458" y="0"/>
                  </a:lnTo>
                  <a:lnTo>
                    <a:pt x="888458" y="146595"/>
                  </a:lnTo>
                  <a:lnTo>
                    <a:pt x="0" y="1465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IGHTSLIDE_SLIDE_COLLAPSE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Open Sauce Sans</vt:lpstr>
      <vt:lpstr>Open Sauce Sans SemiBold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why template (Landscape)</dc:title>
  <dc:creator>Hoang Anh</dc:creator>
  <cp:lastModifiedBy>Hoang Anh</cp:lastModifiedBy>
  <cp:revision>4</cp:revision>
  <dcterms:created xsi:type="dcterms:W3CDTF">2006-08-16T00:00:00Z</dcterms:created>
  <dcterms:modified xsi:type="dcterms:W3CDTF">2023-10-19T09:07:38Z</dcterms:modified>
  <dc:identifier>DAFxVjoWVm0</dc:identifier>
</cp:coreProperties>
</file>