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0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8" y="630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">
            <a:extLst>
              <a:ext uri="{FF2B5EF4-FFF2-40B4-BE49-F238E27FC236}">
                <a16:creationId xmlns:a16="http://schemas.microsoft.com/office/drawing/2014/main" id="{7802B472-DD8D-5FDC-E625-DCF8C6D2BD9D}"/>
              </a:ext>
            </a:extLst>
          </p:cNvPr>
          <p:cNvGrpSpPr/>
          <p:nvPr/>
        </p:nvGrpSpPr>
        <p:grpSpPr>
          <a:xfrm>
            <a:off x="755999" y="584863"/>
            <a:ext cx="9354233" cy="6643769"/>
            <a:chOff x="755999" y="584863"/>
            <a:chExt cx="9354233" cy="664376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AE1EB07-6289-6EC1-EF56-C6688FFF4BC9}"/>
                </a:ext>
              </a:extLst>
            </p:cNvPr>
            <p:cNvSpPr/>
            <p:nvPr/>
          </p:nvSpPr>
          <p:spPr>
            <a:xfrm>
              <a:off x="5130582" y="6174030"/>
              <a:ext cx="4805418" cy="536773"/>
            </a:xfrm>
            <a:prstGeom prst="roundRect">
              <a:avLst>
                <a:gd name="adj" fmla="val 2615"/>
              </a:avLst>
            </a:prstGeom>
            <a:solidFill>
              <a:srgbClr val="FFFFFF"/>
            </a:solidFill>
            <a:ln w="9525">
              <a:solidFill>
                <a:srgbClr val="590A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A55C70-77A3-2CAA-6422-18A5B6ACADBF}"/>
                </a:ext>
              </a:extLst>
            </p:cNvPr>
            <p:cNvGrpSpPr/>
            <p:nvPr/>
          </p:nvGrpSpPr>
          <p:grpSpPr>
            <a:xfrm>
              <a:off x="4036936" y="5413328"/>
              <a:ext cx="6073296" cy="692941"/>
              <a:chOff x="4036936" y="5413328"/>
              <a:chExt cx="6073296" cy="692941"/>
            </a:xfrm>
          </p:grpSpPr>
          <p:sp>
            <p:nvSpPr>
              <p:cNvPr id="41" name="AutoShape 41"/>
              <p:cNvSpPr/>
              <p:nvPr/>
            </p:nvSpPr>
            <p:spPr>
              <a:xfrm>
                <a:off x="9621599" y="5773556"/>
                <a:ext cx="0" cy="332713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18">
                <a:extLst>
                  <a:ext uri="{FF2B5EF4-FFF2-40B4-BE49-F238E27FC236}">
                    <a16:creationId xmlns:a16="http://schemas.microsoft.com/office/drawing/2014/main" id="{B1AA157C-5C6D-8439-041D-B7EEF702F0E4}"/>
                  </a:ext>
                </a:extLst>
              </p:cNvPr>
              <p:cNvSpPr txBox="1"/>
              <p:nvPr/>
            </p:nvSpPr>
            <p:spPr>
              <a:xfrm>
                <a:off x="9132965" y="5591714"/>
                <a:ext cx="97726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Montserrat SemiBold" pitchFamily="2" charset="0"/>
                  </a:rPr>
                  <a:t>WHY IS THAT?</a:t>
                </a:r>
              </a:p>
            </p:txBody>
          </p:sp>
          <p:sp>
            <p:nvSpPr>
              <p:cNvPr id="53" name="AutoShape 19">
                <a:extLst>
                  <a:ext uri="{FF2B5EF4-FFF2-40B4-BE49-F238E27FC236}">
                    <a16:creationId xmlns:a16="http://schemas.microsoft.com/office/drawing/2014/main" id="{1B5F6430-C9D6-054F-989A-AA312F2A7F71}"/>
                  </a:ext>
                </a:extLst>
              </p:cNvPr>
              <p:cNvSpPr/>
              <p:nvPr/>
            </p:nvSpPr>
            <p:spPr>
              <a:xfrm flipV="1">
                <a:off x="8842354" y="5671486"/>
                <a:ext cx="256576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B43CB99F-857F-E960-0760-8CFF16D78AD0}"/>
                  </a:ext>
                </a:extLst>
              </p:cNvPr>
              <p:cNvSpPr/>
              <p:nvPr/>
            </p:nvSpPr>
            <p:spPr>
              <a:xfrm>
                <a:off x="4036936" y="5413328"/>
                <a:ext cx="4805418" cy="536773"/>
              </a:xfrm>
              <a:prstGeom prst="roundRect">
                <a:avLst>
                  <a:gd name="adj" fmla="val 2615"/>
                </a:avLst>
              </a:prstGeom>
              <a:solidFill>
                <a:srgbClr val="FFFFFF"/>
              </a:solidFill>
              <a:ln w="9525">
                <a:solidFill>
                  <a:srgbClr val="590A1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C199166-5F53-D0E9-82DC-E02113BE9E09}"/>
                </a:ext>
              </a:extLst>
            </p:cNvPr>
            <p:cNvGrpSpPr/>
            <p:nvPr/>
          </p:nvGrpSpPr>
          <p:grpSpPr>
            <a:xfrm>
              <a:off x="2943291" y="4652624"/>
              <a:ext cx="6073296" cy="696350"/>
              <a:chOff x="2943291" y="4652624"/>
              <a:chExt cx="6073296" cy="696350"/>
            </a:xfrm>
          </p:grpSpPr>
          <p:sp>
            <p:nvSpPr>
              <p:cNvPr id="34" name="AutoShape 34"/>
              <p:cNvSpPr/>
              <p:nvPr/>
            </p:nvSpPr>
            <p:spPr>
              <a:xfrm>
                <a:off x="8527954" y="5016261"/>
                <a:ext cx="0" cy="332713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DDE28A0-D363-41B9-97D4-4B1A773B2602}"/>
                  </a:ext>
                </a:extLst>
              </p:cNvPr>
              <p:cNvGrpSpPr/>
              <p:nvPr/>
            </p:nvGrpSpPr>
            <p:grpSpPr>
              <a:xfrm>
                <a:off x="2943291" y="4652624"/>
                <a:ext cx="6073296" cy="536773"/>
                <a:chOff x="756001" y="3131216"/>
                <a:chExt cx="6073296" cy="536773"/>
              </a:xfrm>
            </p:grpSpPr>
            <p:sp>
              <p:nvSpPr>
                <p:cNvPr id="48" name="TextBox 18">
                  <a:extLst>
                    <a:ext uri="{FF2B5EF4-FFF2-40B4-BE49-F238E27FC236}">
                      <a16:creationId xmlns:a16="http://schemas.microsoft.com/office/drawing/2014/main" id="{23886440-4F9B-7525-C357-FC5D6F59BADE}"/>
                    </a:ext>
                  </a:extLst>
                </p:cNvPr>
                <p:cNvSpPr txBox="1"/>
                <p:nvPr/>
              </p:nvSpPr>
              <p:spPr>
                <a:xfrm>
                  <a:off x="5852030" y="3319830"/>
                  <a:ext cx="977267" cy="1595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00"/>
                    </a:lnSpc>
                    <a:spcBef>
                      <a:spcPct val="0"/>
                    </a:spcBef>
                  </a:pPr>
                  <a:r>
                    <a:rPr lang="en-US" sz="1000" dirty="0">
                      <a:solidFill>
                        <a:srgbClr val="000000"/>
                      </a:solidFill>
                      <a:latin typeface="Montserrat SemiBold" pitchFamily="2" charset="0"/>
                    </a:rPr>
                    <a:t>WHY IS THAT?</a:t>
                  </a:r>
                </a:p>
              </p:txBody>
            </p:sp>
            <p:sp>
              <p:nvSpPr>
                <p:cNvPr id="49" name="AutoShape 19">
                  <a:extLst>
                    <a:ext uri="{FF2B5EF4-FFF2-40B4-BE49-F238E27FC236}">
                      <a16:creationId xmlns:a16="http://schemas.microsoft.com/office/drawing/2014/main" id="{145D1C68-992E-D66D-A3B0-062D1544B4BD}"/>
                    </a:ext>
                  </a:extLst>
                </p:cNvPr>
                <p:cNvSpPr/>
                <p:nvPr/>
              </p:nvSpPr>
              <p:spPr>
                <a:xfrm flipV="1">
                  <a:off x="5561419" y="3399602"/>
                  <a:ext cx="256576" cy="0"/>
                </a:xfrm>
                <a:prstGeom prst="line">
                  <a:avLst/>
                </a:prstGeom>
                <a:ln w="12700" cap="flat">
                  <a:solidFill>
                    <a:srgbClr val="000000"/>
                  </a:solidFill>
                  <a:prstDash val="solid"/>
                  <a:headEnd type="none" w="sm" len="sm"/>
                  <a:tailEnd type="triangle" w="lg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1A075187-AEE0-671E-6DD3-EF64902E7E88}"/>
                    </a:ext>
                  </a:extLst>
                </p:cNvPr>
                <p:cNvSpPr/>
                <p:nvPr/>
              </p:nvSpPr>
              <p:spPr>
                <a:xfrm>
                  <a:off x="756001" y="3131216"/>
                  <a:ext cx="4805418" cy="536773"/>
                </a:xfrm>
                <a:prstGeom prst="roundRect">
                  <a:avLst>
                    <a:gd name="adj" fmla="val 2615"/>
                  </a:avLst>
                </a:prstGeom>
                <a:solidFill>
                  <a:srgbClr val="FFFFFF"/>
                </a:solidFill>
                <a:ln w="9525">
                  <a:solidFill>
                    <a:srgbClr val="590A1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271C195-E884-9EF3-7823-522F57A67874}"/>
                </a:ext>
              </a:extLst>
            </p:cNvPr>
            <p:cNvGrpSpPr/>
            <p:nvPr/>
          </p:nvGrpSpPr>
          <p:grpSpPr>
            <a:xfrm>
              <a:off x="1849646" y="3891920"/>
              <a:ext cx="6073296" cy="699760"/>
              <a:chOff x="1849646" y="3891920"/>
              <a:chExt cx="6073296" cy="699760"/>
            </a:xfrm>
          </p:grpSpPr>
          <p:sp>
            <p:nvSpPr>
              <p:cNvPr id="27" name="AutoShape 27"/>
              <p:cNvSpPr/>
              <p:nvPr/>
            </p:nvSpPr>
            <p:spPr>
              <a:xfrm>
                <a:off x="7434308" y="4258967"/>
                <a:ext cx="0" cy="332713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9E931DA-6C03-37D1-AB82-C5E6B696A940}"/>
                  </a:ext>
                </a:extLst>
              </p:cNvPr>
              <p:cNvGrpSpPr/>
              <p:nvPr/>
            </p:nvGrpSpPr>
            <p:grpSpPr>
              <a:xfrm>
                <a:off x="1849646" y="3891920"/>
                <a:ext cx="6073296" cy="536773"/>
                <a:chOff x="756001" y="3131216"/>
                <a:chExt cx="6073296" cy="536773"/>
              </a:xfrm>
            </p:grpSpPr>
            <p:sp>
              <p:nvSpPr>
                <p:cNvPr id="36" name="TextBox 18">
                  <a:extLst>
                    <a:ext uri="{FF2B5EF4-FFF2-40B4-BE49-F238E27FC236}">
                      <a16:creationId xmlns:a16="http://schemas.microsoft.com/office/drawing/2014/main" id="{CDA6307A-EA55-2CA9-623D-AF2F6476D48B}"/>
                    </a:ext>
                  </a:extLst>
                </p:cNvPr>
                <p:cNvSpPr txBox="1"/>
                <p:nvPr/>
              </p:nvSpPr>
              <p:spPr>
                <a:xfrm>
                  <a:off x="5852030" y="3319830"/>
                  <a:ext cx="977267" cy="1595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00"/>
                    </a:lnSpc>
                    <a:spcBef>
                      <a:spcPct val="0"/>
                    </a:spcBef>
                  </a:pPr>
                  <a:r>
                    <a:rPr lang="en-US" sz="1000" dirty="0">
                      <a:solidFill>
                        <a:srgbClr val="000000"/>
                      </a:solidFill>
                      <a:latin typeface="Montserrat SemiBold" pitchFamily="2" charset="0"/>
                    </a:rPr>
                    <a:t>WHY IS THAT?</a:t>
                  </a:r>
                </a:p>
              </p:txBody>
            </p:sp>
            <p:sp>
              <p:nvSpPr>
                <p:cNvPr id="42" name="AutoShape 19">
                  <a:extLst>
                    <a:ext uri="{FF2B5EF4-FFF2-40B4-BE49-F238E27FC236}">
                      <a16:creationId xmlns:a16="http://schemas.microsoft.com/office/drawing/2014/main" id="{3403A47A-F365-B366-4B43-A8872FC9CD41}"/>
                    </a:ext>
                  </a:extLst>
                </p:cNvPr>
                <p:cNvSpPr/>
                <p:nvPr/>
              </p:nvSpPr>
              <p:spPr>
                <a:xfrm flipV="1">
                  <a:off x="5561419" y="3399602"/>
                  <a:ext cx="256576" cy="0"/>
                </a:xfrm>
                <a:prstGeom prst="line">
                  <a:avLst/>
                </a:prstGeom>
                <a:ln w="12700" cap="flat">
                  <a:solidFill>
                    <a:srgbClr val="000000"/>
                  </a:solidFill>
                  <a:prstDash val="solid"/>
                  <a:headEnd type="none" w="sm" len="sm"/>
                  <a:tailEnd type="triangle" w="lg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C7DEDB82-0977-4E9A-54DA-709E6042592C}"/>
                    </a:ext>
                  </a:extLst>
                </p:cNvPr>
                <p:cNvSpPr/>
                <p:nvPr/>
              </p:nvSpPr>
              <p:spPr>
                <a:xfrm>
                  <a:off x="756001" y="3131216"/>
                  <a:ext cx="4805418" cy="536773"/>
                </a:xfrm>
                <a:prstGeom prst="roundRect">
                  <a:avLst>
                    <a:gd name="adj" fmla="val 2615"/>
                  </a:avLst>
                </a:prstGeom>
                <a:solidFill>
                  <a:srgbClr val="FFFFFF"/>
                </a:solidFill>
                <a:ln w="9525">
                  <a:solidFill>
                    <a:srgbClr val="590A1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455517F-2A8E-844A-87C3-9C1820013AB4}"/>
                </a:ext>
              </a:extLst>
            </p:cNvPr>
            <p:cNvGrpSpPr/>
            <p:nvPr/>
          </p:nvGrpSpPr>
          <p:grpSpPr>
            <a:xfrm>
              <a:off x="756001" y="3131216"/>
              <a:ext cx="6073296" cy="703169"/>
              <a:chOff x="756001" y="3131216"/>
              <a:chExt cx="6073296" cy="703169"/>
            </a:xfrm>
          </p:grpSpPr>
          <p:sp>
            <p:nvSpPr>
              <p:cNvPr id="20" name="AutoShape 20"/>
              <p:cNvSpPr/>
              <p:nvPr/>
            </p:nvSpPr>
            <p:spPr>
              <a:xfrm>
                <a:off x="6340663" y="3501672"/>
                <a:ext cx="0" cy="332713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A603F1D-A377-D1D1-14F8-207D1CDCA22C}"/>
                  </a:ext>
                </a:extLst>
              </p:cNvPr>
              <p:cNvGrpSpPr/>
              <p:nvPr/>
            </p:nvGrpSpPr>
            <p:grpSpPr>
              <a:xfrm>
                <a:off x="756001" y="3131216"/>
                <a:ext cx="6073296" cy="536773"/>
                <a:chOff x="756001" y="3131216"/>
                <a:chExt cx="6073296" cy="536773"/>
              </a:xfrm>
            </p:grpSpPr>
            <p:sp>
              <p:nvSpPr>
                <p:cNvPr id="18" name="TextBox 18"/>
                <p:cNvSpPr txBox="1"/>
                <p:nvPr/>
              </p:nvSpPr>
              <p:spPr>
                <a:xfrm>
                  <a:off x="5852030" y="3319830"/>
                  <a:ext cx="977267" cy="1595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00"/>
                    </a:lnSpc>
                    <a:spcBef>
                      <a:spcPct val="0"/>
                    </a:spcBef>
                  </a:pPr>
                  <a:r>
                    <a:rPr lang="en-US" sz="1000" dirty="0">
                      <a:solidFill>
                        <a:srgbClr val="000000"/>
                      </a:solidFill>
                      <a:latin typeface="Montserrat SemiBold" pitchFamily="2" charset="0"/>
                    </a:rPr>
                    <a:t>WHY IS THAT?</a:t>
                  </a:r>
                </a:p>
              </p:txBody>
            </p:sp>
            <p:sp>
              <p:nvSpPr>
                <p:cNvPr id="19" name="AutoShape 19"/>
                <p:cNvSpPr/>
                <p:nvPr/>
              </p:nvSpPr>
              <p:spPr>
                <a:xfrm flipV="1">
                  <a:off x="5561419" y="3399602"/>
                  <a:ext cx="256576" cy="0"/>
                </a:xfrm>
                <a:prstGeom prst="line">
                  <a:avLst/>
                </a:prstGeom>
                <a:ln w="12700" cap="flat">
                  <a:solidFill>
                    <a:srgbClr val="000000"/>
                  </a:solidFill>
                  <a:prstDash val="solid"/>
                  <a:headEnd type="none" w="sm" len="sm"/>
                  <a:tailEnd type="triangle" w="lg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FD2E2629-2E91-6D6D-C508-DB138C9C167C}"/>
                    </a:ext>
                  </a:extLst>
                </p:cNvPr>
                <p:cNvSpPr/>
                <p:nvPr/>
              </p:nvSpPr>
              <p:spPr>
                <a:xfrm>
                  <a:off x="756001" y="3131216"/>
                  <a:ext cx="4805418" cy="536773"/>
                </a:xfrm>
                <a:prstGeom prst="roundRect">
                  <a:avLst>
                    <a:gd name="adj" fmla="val 2615"/>
                  </a:avLst>
                </a:prstGeom>
                <a:solidFill>
                  <a:srgbClr val="FFFFFF"/>
                </a:solidFill>
                <a:ln w="9525">
                  <a:solidFill>
                    <a:srgbClr val="590A1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66B648-0C38-54DE-453C-BE9A6F81ECA3}"/>
                </a:ext>
              </a:extLst>
            </p:cNvPr>
            <p:cNvGrpSpPr/>
            <p:nvPr/>
          </p:nvGrpSpPr>
          <p:grpSpPr>
            <a:xfrm>
              <a:off x="755999" y="2495040"/>
              <a:ext cx="9180000" cy="436151"/>
              <a:chOff x="755999" y="2495040"/>
              <a:chExt cx="9180000" cy="43615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22CC25E-B205-F4C4-DAF4-BD25FDEB85D2}"/>
                  </a:ext>
                </a:extLst>
              </p:cNvPr>
              <p:cNvSpPr/>
              <p:nvPr/>
            </p:nvSpPr>
            <p:spPr>
              <a:xfrm>
                <a:off x="755999" y="2495040"/>
                <a:ext cx="9180000" cy="436151"/>
              </a:xfrm>
              <a:prstGeom prst="roundRect">
                <a:avLst>
                  <a:gd name="adj" fmla="val 2615"/>
                </a:avLst>
              </a:prstGeom>
              <a:solidFill>
                <a:srgbClr val="590A13"/>
              </a:solidFill>
              <a:ln w="9525">
                <a:solidFill>
                  <a:srgbClr val="590A1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4389756" y="2622628"/>
                <a:ext cx="1912486" cy="1809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FF"/>
                    </a:solidFill>
                    <a:latin typeface="Montserrat" pitchFamily="2" charset="0"/>
                  </a:rPr>
                  <a:t>WHY IS IT HAPPENING?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46185E4-D725-56D8-CD7A-C349A540E6E2}"/>
                </a:ext>
              </a:extLst>
            </p:cNvPr>
            <p:cNvGrpSpPr/>
            <p:nvPr/>
          </p:nvGrpSpPr>
          <p:grpSpPr>
            <a:xfrm>
              <a:off x="755999" y="1300827"/>
              <a:ext cx="9180001" cy="994188"/>
              <a:chOff x="755999" y="1300827"/>
              <a:chExt cx="9180001" cy="99418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F9F1315-9495-774F-2DE1-44F48AC3453D}"/>
                  </a:ext>
                </a:extLst>
              </p:cNvPr>
              <p:cNvSpPr/>
              <p:nvPr/>
            </p:nvSpPr>
            <p:spPr>
              <a:xfrm>
                <a:off x="2650237" y="1300827"/>
                <a:ext cx="7285763" cy="994188"/>
              </a:xfrm>
              <a:prstGeom prst="roundRect">
                <a:avLst>
                  <a:gd name="adj" fmla="val 2615"/>
                </a:avLst>
              </a:prstGeom>
              <a:solidFill>
                <a:srgbClr val="FFFFFF"/>
              </a:solidFill>
              <a:ln w="9525">
                <a:solidFill>
                  <a:srgbClr val="590A1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8005C9-C264-FCD4-3FBA-9320B1FFA629}"/>
                  </a:ext>
                </a:extLst>
              </p:cNvPr>
              <p:cNvGrpSpPr/>
              <p:nvPr/>
            </p:nvGrpSpPr>
            <p:grpSpPr>
              <a:xfrm>
                <a:off x="755999" y="1300827"/>
                <a:ext cx="1617777" cy="994188"/>
                <a:chOff x="755999" y="1300827"/>
                <a:chExt cx="1617777" cy="994188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8BCA117B-65DF-C84A-2368-77002DD02ACD}"/>
                    </a:ext>
                  </a:extLst>
                </p:cNvPr>
                <p:cNvSpPr/>
                <p:nvPr/>
              </p:nvSpPr>
              <p:spPr>
                <a:xfrm>
                  <a:off x="755999" y="1300827"/>
                  <a:ext cx="1617777" cy="994188"/>
                </a:xfrm>
                <a:prstGeom prst="roundRect">
                  <a:avLst>
                    <a:gd name="adj" fmla="val 2615"/>
                  </a:avLst>
                </a:prstGeom>
                <a:solidFill>
                  <a:srgbClr val="590A13"/>
                </a:solidFill>
                <a:ln w="9525">
                  <a:solidFill>
                    <a:srgbClr val="590A1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1007381" y="1616946"/>
                  <a:ext cx="1115013" cy="3619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9"/>
                    </a:lnSpc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Montserrat" pitchFamily="2" charset="0"/>
                    </a:rPr>
                    <a:t>DEFINE THE </a:t>
                  </a:r>
                </a:p>
                <a:p>
                  <a:pPr algn="ctr">
                    <a:lnSpc>
                      <a:spcPts val="1439"/>
                    </a:lnSpc>
                    <a:spcBef>
                      <a:spcPct val="0"/>
                    </a:spcBef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Montserrat" pitchFamily="2" charset="0"/>
                    </a:rPr>
                    <a:t>PROBLEM</a:t>
                  </a:r>
                </a:p>
              </p:txBody>
            </p:sp>
          </p:grpSp>
        </p:grpSp>
        <p:sp>
          <p:nvSpPr>
            <p:cNvPr id="2" name="TextBox 2"/>
            <p:cNvSpPr txBox="1"/>
            <p:nvPr/>
          </p:nvSpPr>
          <p:spPr>
            <a:xfrm>
              <a:off x="1357031" y="584863"/>
              <a:ext cx="7977938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590A13"/>
                  </a:solidFill>
                  <a:latin typeface="Montserrat" pitchFamily="2" charset="0"/>
                </a:rPr>
                <a:t>5 WHYS FORM TEMPLATE</a:t>
              </a:r>
            </a:p>
          </p:txBody>
        </p:sp>
        <p:sp>
          <p:nvSpPr>
            <p:cNvPr id="45" name="TemplateLAB"/>
            <p:cNvSpPr/>
            <p:nvPr/>
          </p:nvSpPr>
          <p:spPr>
            <a:xfrm>
              <a:off x="4929253" y="7090874"/>
              <a:ext cx="834894" cy="137758"/>
            </a:xfrm>
            <a:custGeom>
              <a:avLst/>
              <a:gdLst/>
              <a:ahLst/>
              <a:cxnLst/>
              <a:rect l="l" t="t" r="r" b="b"/>
              <a:pathLst>
                <a:path w="834894" h="137758">
                  <a:moveTo>
                    <a:pt x="0" y="0"/>
                  </a:moveTo>
                  <a:lnTo>
                    <a:pt x="834894" y="0"/>
                  </a:lnTo>
                  <a:lnTo>
                    <a:pt x="834894" y="137758"/>
                  </a:lnTo>
                  <a:lnTo>
                    <a:pt x="0" y="137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Montserrat SemiBold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(Landscape)</dc:title>
  <dc:creator>Hoang Anh</dc:creator>
  <cp:lastModifiedBy>Hoang Anh</cp:lastModifiedBy>
  <cp:revision>6</cp:revision>
  <dcterms:created xsi:type="dcterms:W3CDTF">2006-08-16T00:00:00Z</dcterms:created>
  <dcterms:modified xsi:type="dcterms:W3CDTF">2023-10-20T00:57:36Z</dcterms:modified>
  <dc:identifier>DAFxVjoWVm0</dc:identifier>
</cp:coreProperties>
</file>